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7" r:id="rId1"/>
  </p:sldMasterIdLst>
  <p:notesMasterIdLst>
    <p:notesMasterId r:id="rId16"/>
  </p:notesMasterIdLst>
  <p:sldIdLst>
    <p:sldId id="362" r:id="rId2"/>
    <p:sldId id="363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897"/>
    <a:srgbClr val="00A77D"/>
    <a:srgbClr val="00B0BD"/>
    <a:srgbClr val="1BB78D"/>
    <a:srgbClr val="85D2DA"/>
    <a:srgbClr val="11B488"/>
    <a:srgbClr val="47C3CD"/>
    <a:srgbClr val="000000"/>
    <a:srgbClr val="F27085"/>
    <a:srgbClr val="FC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1" autoAdjust="0"/>
    <p:restoredTop sz="94513" autoAdjust="0"/>
  </p:normalViewPr>
  <p:slideViewPr>
    <p:cSldViewPr snapToGrid="0" showGuides="1">
      <p:cViewPr>
        <p:scale>
          <a:sx n="60" d="100"/>
          <a:sy n="60" d="100"/>
        </p:scale>
        <p:origin x="1312" y="360"/>
      </p:cViewPr>
      <p:guideLst>
        <p:guide orient="horz" pos="2183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BA5B-5631-447C-8CC9-EB9103677672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63B99-46BF-407E-BAFF-D5E2C597AB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E8FB68-B305-4D01-8054-DDFE0FDA9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88F88D-D0EA-4D68-A7E5-E81E16097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1D1A6A-17E1-4A64-8C77-2349E188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E0F9-CCF6-4AB7-9CCC-D48AE19618B0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251C98-9045-436B-9EB0-487DAD4D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9E455E-8CDA-4212-A6E8-87BC7878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E8F0-6715-4E9D-A515-FAE64A43D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33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9C15EE-DF79-40B4-AA3D-B9F8765A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706B153-A731-4301-B1DE-75752E7FC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F67DD7-FE2A-401E-821F-E9F1F47E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E0F9-CCF6-4AB7-9CCC-D48AE19618B0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8D510E-F8D2-487B-87CF-FAA62549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FABC1D-D13D-4633-87BB-7F7F9AD0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E8F0-6715-4E9D-A515-FAE64A43D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47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D9AB5A8-1464-412B-B85E-B8DD35EE9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B2AF0F3-445A-48FC-8324-493338AD9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44D773-B846-4CFD-A35A-FD993A63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E0F9-CCF6-4AB7-9CCC-D48AE19618B0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9623E2-2B79-4554-AE47-925069A9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19A58D-64F4-4ACF-A666-58696DED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E8F0-6715-4E9D-A515-FAE64A43D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44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AD1240-3BDA-4B3C-9EE1-76A6EDF7D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155942-03A7-4AFD-9EAF-CD17FE972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B5BFBB-7C37-434B-85DA-327DA80B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E0F9-CCF6-4AB7-9CCC-D48AE19618B0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0099D8-B1BD-49D7-8A4B-87281A99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1CACF5-899A-4E31-B5ED-71A38631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E8F0-6715-4E9D-A515-FAE64A43D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22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4E55A-935A-423B-9D14-CD173C3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C1BC87-A2E4-4914-94E3-D97879E1F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63A539-B7ED-4E9C-BA82-7F1F7FBE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E0F9-CCF6-4AB7-9CCC-D48AE19618B0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DE730D-708A-40B6-B97A-70F7738E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1B66EF-620B-43BC-8C4B-F1213319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E8F0-6715-4E9D-A515-FAE64A43D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91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F0346-6BC5-4CE5-8954-47AE54C1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48002B-FCA2-4E08-BFE7-0668CD76B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9C599B2-D1FC-482F-887D-3A32B6043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F3CDFC-DB55-4619-9C35-AE5370B8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E0F9-CCF6-4AB7-9CCC-D48AE19618B0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C5F291-D022-403C-A7FE-A5A0D420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93FDB2-B0DB-4E47-90D4-0B1CAF0A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E8F0-6715-4E9D-A515-FAE64A43D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28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3D6DCC-E3C9-4170-90D1-9DFA09120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BE5CA5-44E3-4329-8C48-6828511FA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7A3F78-7723-4634-8943-28A5C4AF5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882720A-F501-4809-9126-1833294BA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2A857AF-CEFB-4CAA-90E0-3611CF20E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C3ECBFC-2FC9-4E53-B878-01337358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E0F9-CCF6-4AB7-9CCC-D48AE19618B0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06C2DD1-CBE4-4C52-8358-E1B2426F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A3DAB63-1C12-467C-A501-5D47F3F8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E8F0-6715-4E9D-A515-FAE64A43D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04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524BE0-D90C-4CFC-B46A-D3AA31B00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8E6DA58-80CE-4F67-8336-CE3B287C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E0F9-CCF6-4AB7-9CCC-D48AE19618B0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F3CACB-B1F2-4B87-BB13-F660D450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853CC5-E912-4FC6-BCB0-806EECDE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E8F0-6715-4E9D-A515-FAE64A43D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21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905A765-538E-4B18-846D-6719D454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E0F9-CCF6-4AB7-9CCC-D48AE19618B0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00577D-44C6-4256-8667-312B931E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F7EA42-077E-4688-99C8-7AB4E790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E8F0-6715-4E9D-A515-FAE64A43D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84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7686CA-F117-4522-8A51-83F4D47B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BDF41C-A7F8-49F8-8D08-C8DEA9674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8728C99-38A7-4C27-BFF8-2C8C89DC9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F3E066-65B5-47DD-BBD9-50B8562D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E0F9-CCF6-4AB7-9CCC-D48AE19618B0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627279-459A-4A63-8061-CDAE5312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AC18BB-83E3-49DE-B951-AA047AF7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E8F0-6715-4E9D-A515-FAE64A43D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96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9C9448-FD59-4CBC-9F01-C996E4E5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BCD8E4B-6F18-4AB7-88D3-C12136B23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D73598-0E8F-422C-8E5F-7560C3952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0B543E-6F43-4FED-B0E2-974D37E6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E0F9-CCF6-4AB7-9CCC-D48AE19618B0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D10A01-62D0-400B-9636-0C7C5048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F6CD90-8570-4241-85F7-19BCEB0C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E8F0-6715-4E9D-A515-FAE64A43D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22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D665881-B684-4674-9128-B55D0F4E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984A40-E034-4B9A-B9B3-3E5243BD0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F0BDB7-2C30-4264-9357-96832E107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E0F9-CCF6-4AB7-9CCC-D48AE19618B0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4A1619-DE4F-43BC-91E2-EB74373A1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3A94C2-D0A4-4BB5-985E-299991A37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4E8F0-6715-4E9D-A515-FAE64A43D9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29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8D54224-54BA-4895-A39E-9B473ED43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10" y="-64311"/>
            <a:ext cx="9199661" cy="6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4369FDC-8B72-474D-9797-D5625E327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31" y="-64311"/>
            <a:ext cx="9199661" cy="6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6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4A31292-35BF-4DCE-B8A6-3508934F3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311"/>
            <a:ext cx="9199661" cy="6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09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114AE6D-6774-4144-8E7C-72D826D0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61" y="-64311"/>
            <a:ext cx="9199661" cy="6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3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3D69C5-9B05-4E8F-AC2F-AE98AAC67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311"/>
            <a:ext cx="9199661" cy="6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6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865199-752A-4C68-8598-1DCAA4BB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31" y="-64311"/>
            <a:ext cx="9199661" cy="6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6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47E3BA4-894D-4112-9552-30567873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079" y="-64311"/>
            <a:ext cx="9272820" cy="6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7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A10FBD-2769-4668-ADD6-8CD92CC3E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63" y="-45137"/>
            <a:ext cx="9205758" cy="6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8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E1D4D32-0F60-4EBF-B2F6-080BC0274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31" y="-64311"/>
            <a:ext cx="9199661" cy="6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9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C1C28D6-A855-472A-A3FA-14F4CDA20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311"/>
            <a:ext cx="9199661" cy="6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0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FAD2814-E8BF-408D-AED0-0CEC7EB8A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311"/>
            <a:ext cx="9199661" cy="6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2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DB183D-732B-4F30-870A-A8DBCA820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311"/>
            <a:ext cx="9199661" cy="6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2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05AFC3C-DF4C-42F1-908C-79933F4D1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311"/>
            <a:ext cx="9199661" cy="6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2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C92615-6B0C-41DB-8822-16483B673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311"/>
            <a:ext cx="9199661" cy="6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587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画面に合わせる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游ゴシック</vt:lpstr>
      <vt:lpstr>游ゴシック Light</vt:lpstr>
      <vt:lpstr>Arial</vt:lpstr>
      <vt:lpstr>Calibri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2015-08-03T07:02:16Z</dcterms:created>
  <dcterms:modified xsi:type="dcterms:W3CDTF">2021-07-06T06:19:13Z</dcterms:modified>
</cp:coreProperties>
</file>