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3" r:id="rId1"/>
  </p:sldMasterIdLst>
  <p:notesMasterIdLst>
    <p:notesMasterId r:id="rId17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ECECEC"/>
    <a:srgbClr val="1AB897"/>
    <a:srgbClr val="00A77D"/>
    <a:srgbClr val="00B0BD"/>
    <a:srgbClr val="1BB78D"/>
    <a:srgbClr val="85D2DA"/>
    <a:srgbClr val="11B488"/>
    <a:srgbClr val="47C3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513" autoAdjust="0"/>
  </p:normalViewPr>
  <p:slideViewPr>
    <p:cSldViewPr snapToGrid="0" showGuides="1">
      <p:cViewPr varScale="1">
        <p:scale>
          <a:sx n="104" d="100"/>
          <a:sy n="104" d="100"/>
        </p:scale>
        <p:origin x="758" y="106"/>
      </p:cViewPr>
      <p:guideLst>
        <p:guide orient="horz" pos="218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BA5B-5631-447C-8CC9-EB9103677672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63B99-46BF-407E-BAFF-D5E2C597AB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5367445"/>
            <a:ext cx="3746311" cy="1354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446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C7BC-58CC-498C-AE0F-780F364D58D0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会社概要_日本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7D7-5DE9-40C3-8EB4-AF6A0F0CEDF3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266700" y="1397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小塚ゴシック Pr6N R" pitchFamily="34" charset="-128"/>
                <a:ea typeface="小塚ゴシック Pr6N R" pitchFamily="34" charset="-128"/>
              </a:rPr>
              <a:t>会社概要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2" y="801603"/>
            <a:ext cx="8899425" cy="56383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58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事業所一覧＿日本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7D7-5DE9-40C3-8EB4-AF6A0F0CEDF3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266700" y="1397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小塚ゴシック Pr6N R" pitchFamily="34" charset="-128"/>
                <a:ea typeface="小塚ゴシック Pr6N R" pitchFamily="34" charset="-128"/>
              </a:rPr>
              <a:t>事業所一覧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2" y="759172"/>
            <a:ext cx="8722656" cy="53396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007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会社概要_英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7D7-5DE9-40C3-8EB4-AF6A0F0CEDF3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266700" y="1397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小塚ゴシック Pr6N R" pitchFamily="34" charset="-128"/>
                <a:ea typeface="小塚ゴシック Pr6N R" pitchFamily="34" charset="-128"/>
              </a:rPr>
              <a:t>Profile</a:t>
            </a:r>
            <a:endParaRPr kumimoji="1" lang="ja-JP" altLang="en-US" dirty="0">
              <a:latin typeface="小塚ゴシック Pr6N R" pitchFamily="34" charset="-128"/>
              <a:ea typeface="小塚ゴシック Pr6N R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" y="724642"/>
            <a:ext cx="8954284" cy="56627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070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事業所一覧_英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7D7-5DE9-40C3-8EB4-AF6A0F0CEDF3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266700" y="1397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小塚ゴシック Pr6N R" pitchFamily="34" charset="-128"/>
                <a:ea typeface="小塚ゴシック Pr6N R" pitchFamily="34" charset="-128"/>
              </a:rPr>
              <a:t>Location</a:t>
            </a:r>
            <a:endParaRPr kumimoji="1" lang="ja-JP" altLang="en-US" dirty="0">
              <a:latin typeface="小塚ゴシック Pr6N R" pitchFamily="34" charset="-128"/>
              <a:ea typeface="小塚ゴシック Pr6N R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8" y="756125"/>
            <a:ext cx="8765324" cy="53457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93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7D7-5DE9-40C3-8EB4-AF6A0F0CEDF3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442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7D7-5DE9-40C3-8EB4-AF6A0F0CEDF3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47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F462-603C-4EB7-A117-733F3C40065E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226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F462-603C-4EB7-A117-733F3C40065E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244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541" y="20701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28E2-EB75-409E-9BC8-E9484B0C3B30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79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28E2-EB75-409E-9BC8-E9484B0C3B30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678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5367445"/>
            <a:ext cx="3746311" cy="1354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73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C7BC-58CC-498C-AE0F-780F364D58D0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187A-4D22-4185-A8AB-030BFF59D91C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224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187A-4D22-4185-A8AB-030BFF59D91C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47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5E21-CF34-4C1F-837C-7D186DFFEF30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8158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5E21-CF34-4C1F-837C-7D186DFFEF30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6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1766"/>
            <a:ext cx="1978025" cy="721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3159-CA8F-4850-9935-23479E3C34A1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3159-CA8F-4850-9935-23479E3C34A1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51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0656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0546-5808-4364-842B-20682B56C3FB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75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0546-5808-4364-842B-20682B56C3FB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23636"/>
            <a:ext cx="1978025" cy="72164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06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C776-AC41-466D-8646-D7707F4C15AA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4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EB-4C4B-454F-8919-6CC18AA87BA7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54393"/>
            <a:ext cx="9180000" cy="68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414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EB-4C4B-454F-8919-6CC18AA87BA7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5" y="6528837"/>
            <a:ext cx="9180000" cy="681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-86435"/>
            <a:ext cx="1978025" cy="72164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538" y="6596957"/>
            <a:ext cx="4928462" cy="238183"/>
          </a:xfrm>
        </p:spPr>
        <p:txBody>
          <a:bodyPr/>
          <a:lstStyle/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48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50" y="149227"/>
            <a:ext cx="7886700" cy="358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8300"/>
            <a:ext cx="7886700" cy="453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2B8E-B032-4EBB-A6BA-D8AB97702F78}" type="datetime1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5538" y="6596957"/>
            <a:ext cx="4928462" cy="238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altLang="ja-JP" dirty="0"/>
              <a:t>Copyright 2019 </a:t>
            </a:r>
            <a:r>
              <a:rPr lang="en-US" altLang="ja-JP" dirty="0" err="1"/>
              <a:t>Nichi-Iko</a:t>
            </a:r>
            <a:r>
              <a:rPr lang="en-US" altLang="ja-JP" dirty="0"/>
              <a:t> Pharmaceutical Co., Ltd.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9476"/>
            <a:ext cx="857250" cy="261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ja-JP"/>
              <a:t>P,</a:t>
            </a:r>
            <a:fld id="{7EBEDDE4-F1D3-4189-920D-8705DA6D28E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208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4234C3-6D61-FA6F-93E9-E53DF44F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07"/>
          <a:stretch/>
        </p:blipFill>
        <p:spPr>
          <a:xfrm>
            <a:off x="20" y="10"/>
            <a:ext cx="9143980" cy="6596947"/>
          </a:xfrm>
          <a:prstGeom prst="rect">
            <a:avLst/>
          </a:prstGeom>
          <a:noFill/>
        </p:spPr>
      </p:pic>
      <p:sp>
        <p:nvSpPr>
          <p:cNvPr id="2" name="スライド番号プレースホルダー 1" hidden="1">
            <a:extLst>
              <a:ext uri="{FF2B5EF4-FFF2-40B4-BE49-F238E27FC236}">
                <a16:creationId xmlns:a16="http://schemas.microsoft.com/office/drawing/2014/main" id="{11938B88-D8F4-6B31-9B03-C7115973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/>
              <a:t>P,</a:t>
            </a:r>
            <a:fld id="{7EBEDDE4-F1D3-4189-920D-8705DA6D28E2}" type="slidenum">
              <a:rPr lang="ja-JP" altLang="en-US" smtClean="0"/>
              <a:pPr>
                <a:spcAft>
                  <a:spcPts val="600"/>
                </a:spcAft>
              </a:pPr>
              <a:t>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5793E8-0CE3-5C92-CC1C-7E7D5354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 dirty="0"/>
              <a:t>Copyright  </a:t>
            </a:r>
            <a:r>
              <a:rPr lang="en-US" altLang="ja-JP" dirty="0" err="1"/>
              <a:t>Nichi</a:t>
            </a:r>
            <a:r>
              <a:rPr lang="en-US" altLang="ja-JP" dirty="0"/>
              <a:t>-Iko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58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E18E0E-56BF-B7A6-3618-15146886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3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73E26E3-A305-FDB5-E1D5-B97981AC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49BB523-6731-B3FA-14D2-B53DCB11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1076998-C181-9FB6-162B-56C283E8A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94BEDB-6935-34B6-FE45-EEC7C762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5B701D-BD5F-1634-DA78-82015225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396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4FC5DC-26D1-1EBB-AA32-C28B0583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07"/>
          <a:stretch/>
        </p:blipFill>
        <p:spPr>
          <a:xfrm>
            <a:off x="20" y="10"/>
            <a:ext cx="9143980" cy="6596947"/>
          </a:xfrm>
          <a:prstGeom prst="rect">
            <a:avLst/>
          </a:prstGeom>
          <a:noFill/>
        </p:spPr>
      </p:pic>
      <p:sp>
        <p:nvSpPr>
          <p:cNvPr id="2" name="スライド番号プレースホルダー 1" hidden="1">
            <a:extLst>
              <a:ext uri="{FF2B5EF4-FFF2-40B4-BE49-F238E27FC236}">
                <a16:creationId xmlns:a16="http://schemas.microsoft.com/office/drawing/2014/main" id="{6696390C-E0FC-7F2B-E62B-A7584E7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/>
              <a:t>P,</a:t>
            </a:r>
            <a:fld id="{7EBEDDE4-F1D3-4189-920D-8705DA6D28E2}" type="slidenum">
              <a:rPr lang="ja-JP" altLang="en-US" smtClean="0"/>
              <a:pPr>
                <a:spcAft>
                  <a:spcPts val="600"/>
                </a:spcAft>
              </a:pPr>
              <a:t>2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7AFA99-469E-101D-991E-4879A700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 dirty="0"/>
              <a:t>Copyright  </a:t>
            </a:r>
            <a:r>
              <a:rPr lang="en-US" altLang="ja-JP" dirty="0" err="1"/>
              <a:t>Nichi</a:t>
            </a:r>
            <a:r>
              <a:rPr lang="en-US" altLang="ja-JP" dirty="0"/>
              <a:t>-Iko Pharmaceutical Co., Ltd.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83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CC22373-908F-24E3-CD9A-273EC0802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スライド番号プレースホルダー 1" hidden="1">
            <a:extLst>
              <a:ext uri="{FF2B5EF4-FFF2-40B4-BE49-F238E27FC236}">
                <a16:creationId xmlns:a16="http://schemas.microsoft.com/office/drawing/2014/main" id="{C878A096-2332-C9A9-2317-DE206CBD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/>
              <a:t>P,</a:t>
            </a:r>
            <a:fld id="{7EBEDDE4-F1D3-4189-920D-8705DA6D28E2}" type="slidenum">
              <a:rPr lang="ja-JP" altLang="en-US" smtClean="0"/>
              <a:pPr>
                <a:spcAft>
                  <a:spcPts val="600"/>
                </a:spcAft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975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E7A9BE-1C26-F48C-9755-7DBCC6D6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スライド番号プレースホルダー 1" hidden="1">
            <a:extLst>
              <a:ext uri="{FF2B5EF4-FFF2-40B4-BE49-F238E27FC236}">
                <a16:creationId xmlns:a16="http://schemas.microsoft.com/office/drawing/2014/main" id="{D0453EA6-B5D7-5D3E-1288-D1C1B089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/>
              <a:t>P,</a:t>
            </a:r>
            <a:fld id="{7EBEDDE4-F1D3-4189-920D-8705DA6D28E2}" type="slidenum">
              <a:rPr lang="ja-JP" altLang="en-US" smtClean="0"/>
              <a:pPr>
                <a:spcAft>
                  <a:spcPts val="600"/>
                </a:spcAft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744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EE2CDE5-C523-4491-F1A3-DF5ABBC7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62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AEAD15-5871-166F-AF39-A06A397A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51763E5-AA36-0D9D-C0C4-705846A0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396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945D698-F64A-34F1-51BA-A0AE2CF4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C48621-C9BA-F747-E5FD-772BF6FF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23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画面に合わせる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小塚ゴシック Pr6N R</vt:lpstr>
      <vt:lpstr>Arial</vt:lpstr>
      <vt:lpstr>Calibri</vt:lpstr>
      <vt:lpstr>Calibri Light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2015-08-03T07:02:16Z</dcterms:created>
  <dcterms:modified xsi:type="dcterms:W3CDTF">2025-05-27T02:09:05Z</dcterms:modified>
</cp:coreProperties>
</file>