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02"/>
  </p:notesMasterIdLst>
  <p:handoutMasterIdLst>
    <p:handoutMasterId r:id="rId103"/>
  </p:handoutMasterIdLst>
  <p:sldIdLst>
    <p:sldId id="527" r:id="rId3"/>
    <p:sldId id="528" r:id="rId4"/>
    <p:sldId id="419" r:id="rId5"/>
    <p:sldId id="494" r:id="rId6"/>
    <p:sldId id="488" r:id="rId7"/>
    <p:sldId id="489" r:id="rId8"/>
    <p:sldId id="490" r:id="rId9"/>
    <p:sldId id="492" r:id="rId10"/>
    <p:sldId id="493" r:id="rId11"/>
    <p:sldId id="491" r:id="rId12"/>
    <p:sldId id="420" r:id="rId13"/>
    <p:sldId id="429" r:id="rId14"/>
    <p:sldId id="499" r:id="rId15"/>
    <p:sldId id="500" r:id="rId16"/>
    <p:sldId id="428" r:id="rId17"/>
    <p:sldId id="430" r:id="rId18"/>
    <p:sldId id="511" r:id="rId19"/>
    <p:sldId id="431" r:id="rId20"/>
    <p:sldId id="498" r:id="rId21"/>
    <p:sldId id="505" r:id="rId22"/>
    <p:sldId id="432" r:id="rId23"/>
    <p:sldId id="433" r:id="rId24"/>
    <p:sldId id="434" r:id="rId25"/>
    <p:sldId id="501" r:id="rId26"/>
    <p:sldId id="503" r:id="rId27"/>
    <p:sldId id="504" r:id="rId28"/>
    <p:sldId id="421" r:id="rId29"/>
    <p:sldId id="435" r:id="rId30"/>
    <p:sldId id="460" r:id="rId31"/>
    <p:sldId id="461" r:id="rId32"/>
    <p:sldId id="462" r:id="rId33"/>
    <p:sldId id="463" r:id="rId34"/>
    <p:sldId id="464" r:id="rId35"/>
    <p:sldId id="436" r:id="rId36"/>
    <p:sldId id="422" r:id="rId37"/>
    <p:sldId id="437" r:id="rId38"/>
    <p:sldId id="465" r:id="rId39"/>
    <p:sldId id="466" r:id="rId40"/>
    <p:sldId id="438" r:id="rId41"/>
    <p:sldId id="467" r:id="rId42"/>
    <p:sldId id="468" r:id="rId43"/>
    <p:sldId id="423" r:id="rId44"/>
    <p:sldId id="439" r:id="rId45"/>
    <p:sldId id="470" r:id="rId46"/>
    <p:sldId id="440" r:id="rId47"/>
    <p:sldId id="471" r:id="rId48"/>
    <p:sldId id="472" r:id="rId49"/>
    <p:sldId id="424" r:id="rId50"/>
    <p:sldId id="523" r:id="rId51"/>
    <p:sldId id="524" r:id="rId52"/>
    <p:sldId id="525" r:id="rId53"/>
    <p:sldId id="526" r:id="rId54"/>
    <p:sldId id="442" r:id="rId55"/>
    <p:sldId id="507" r:id="rId56"/>
    <p:sldId id="506" r:id="rId57"/>
    <p:sldId id="443" r:id="rId58"/>
    <p:sldId id="508" r:id="rId59"/>
    <p:sldId id="473" r:id="rId60"/>
    <p:sldId id="444" r:id="rId61"/>
    <p:sldId id="425" r:id="rId62"/>
    <p:sldId id="445" r:id="rId63"/>
    <p:sldId id="484" r:id="rId64"/>
    <p:sldId id="485" r:id="rId65"/>
    <p:sldId id="446" r:id="rId66"/>
    <p:sldId id="512" r:id="rId67"/>
    <p:sldId id="486" r:id="rId68"/>
    <p:sldId id="447" r:id="rId69"/>
    <p:sldId id="448" r:id="rId70"/>
    <p:sldId id="449" r:id="rId71"/>
    <p:sldId id="509" r:id="rId72"/>
    <p:sldId id="450" r:id="rId73"/>
    <p:sldId id="487" r:id="rId74"/>
    <p:sldId id="451" r:id="rId75"/>
    <p:sldId id="474" r:id="rId76"/>
    <p:sldId id="452" r:id="rId77"/>
    <p:sldId id="426" r:id="rId78"/>
    <p:sldId id="453" r:id="rId79"/>
    <p:sldId id="476" r:id="rId80"/>
    <p:sldId id="454" r:id="rId81"/>
    <p:sldId id="477" r:id="rId82"/>
    <p:sldId id="455" r:id="rId83"/>
    <p:sldId id="478" r:id="rId84"/>
    <p:sldId id="456" r:id="rId85"/>
    <p:sldId id="479" r:id="rId86"/>
    <p:sldId id="521" r:id="rId87"/>
    <p:sldId id="457" r:id="rId88"/>
    <p:sldId id="458" r:id="rId89"/>
    <p:sldId id="510" r:id="rId90"/>
    <p:sldId id="480" r:id="rId91"/>
    <p:sldId id="513" r:id="rId92"/>
    <p:sldId id="514" r:id="rId93"/>
    <p:sldId id="482" r:id="rId94"/>
    <p:sldId id="515" r:id="rId95"/>
    <p:sldId id="522" r:id="rId96"/>
    <p:sldId id="517" r:id="rId97"/>
    <p:sldId id="518" r:id="rId98"/>
    <p:sldId id="519" r:id="rId99"/>
    <p:sldId id="520" r:id="rId100"/>
    <p:sldId id="362" r:id="rId101"/>
  </p:sldIdLst>
  <p:sldSz cx="9144000" cy="6858000" type="screen4x3"/>
  <p:notesSz cx="9866313" cy="67357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25Crb63GK2WPttPDERc2+A==" hashData="6hlI6hlM8pu6eMHEC5pc6Tzge1bxh5sy8CRMFUL3Vhajo9tiT0Mu38UbIBcPytRp7lc2kvdZ3XScHBDoJGMRRw=="/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0066"/>
    <a:srgbClr val="0000CC"/>
    <a:srgbClr val="009900"/>
    <a:srgbClr val="008080"/>
    <a:srgbClr val="990099"/>
    <a:srgbClr val="C5FCC9"/>
    <a:srgbClr val="FFE1F2"/>
    <a:srgbClr val="CAFCE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淡色スタイル 3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38" autoAdjust="0"/>
    <p:restoredTop sz="94333" autoAdjust="0"/>
  </p:normalViewPr>
  <p:slideViewPr>
    <p:cSldViewPr snapToGrid="0">
      <p:cViewPr varScale="1">
        <p:scale>
          <a:sx n="98" d="100"/>
          <a:sy n="98" d="100"/>
        </p:scale>
        <p:origin x="965" y="72"/>
      </p:cViewPr>
      <p:guideLst>
        <p:guide orient="horz" pos="2137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07" Type="http://schemas.openxmlformats.org/officeDocument/2006/relationships/tableStyles" Target="tableStyles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6255" cy="33814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587733" y="0"/>
            <a:ext cx="4276254" cy="33814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2F646-F25B-45BB-9F85-101EF5FA7C38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6397620"/>
            <a:ext cx="4276255" cy="33814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587733" y="6397620"/>
            <a:ext cx="4276254" cy="33814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D0346-3765-4A4E-A4B1-49AD35ED6D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28574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5403" cy="3379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588627" y="0"/>
            <a:ext cx="4275403" cy="3379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18C87-33D7-4847-8415-98ED902B3BA0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17888" y="841375"/>
            <a:ext cx="3030537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86632" y="3241586"/>
            <a:ext cx="7893050" cy="265220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6397807"/>
            <a:ext cx="4275403" cy="337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588627" y="6397807"/>
            <a:ext cx="4275403" cy="337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651499-5D6A-4EC2-A4C6-BC30055B16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049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651499-5D6A-4EC2-A4C6-BC30055B16D0}" type="slidenum">
              <a:rPr kumimoji="1" lang="ja-JP" altLang="en-US" smtClean="0"/>
              <a:t>98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274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3000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086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7667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95024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79286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586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4566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0331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55738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9879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8670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26897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0854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28323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3505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809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642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8752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3931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0440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3666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43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646BC-C802-40C8-AB72-79591F4CDC68}" type="datetimeFigureOut">
              <a:rPr kumimoji="1" lang="ja-JP" altLang="en-US" smtClean="0"/>
              <a:t>2025/5/27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日付プレースホルダー 3"/>
          <p:cNvSpPr txBox="1">
            <a:spLocks/>
          </p:cNvSpPr>
          <p:nvPr userDrawn="1"/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5020D9-F117-4289-BA24-4BF27A47C59A}" type="datetimeFigureOut">
              <a:rPr kumimoji="1" lang="ja-JP" altLang="en-US" smtClean="0"/>
              <a:pPr/>
              <a:t>2025/5/27</a:t>
            </a:fld>
            <a:endParaRPr kumimoji="1" lang="ja-JP" altLang="en-US"/>
          </a:p>
        </p:txBody>
      </p:sp>
      <p:sp>
        <p:nvSpPr>
          <p:cNvPr id="11" name="スライド番号プレースホルダー 5"/>
          <p:cNvSpPr txBox="1">
            <a:spLocks/>
          </p:cNvSpPr>
          <p:nvPr userDrawn="1"/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7A0B7BC-E2CB-4271-8FF5-A938AC61AC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-1" y="6388478"/>
            <a:ext cx="9134947" cy="469522"/>
          </a:xfrm>
          <a:prstGeom prst="rect">
            <a:avLst/>
          </a:prstGeom>
          <a:solidFill>
            <a:srgbClr val="000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2060"/>
              </a:solidFill>
            </a:endParaRPr>
          </a:p>
        </p:txBody>
      </p:sp>
      <p:sp>
        <p:nvSpPr>
          <p:cNvPr id="13" name="スライド番号プレースホルダ 5"/>
          <p:cNvSpPr txBox="1">
            <a:spLocks/>
          </p:cNvSpPr>
          <p:nvPr userDrawn="1"/>
        </p:nvSpPr>
        <p:spPr>
          <a:xfrm>
            <a:off x="-1" y="6669360"/>
            <a:ext cx="1415845" cy="18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kern="1200" baseline="0">
                <a:solidFill>
                  <a:schemeClr val="tx1"/>
                </a:solidFill>
                <a:latin typeface="Meiryo UI" panose="020B0604030504040204" pitchFamily="50" charset="-128"/>
                <a:ea typeface="+mn-ea"/>
                <a:cs typeface="Times New Roman" pitchFamily="18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bg1"/>
                </a:solidFill>
              </a:rPr>
              <a:t>202500003638-</a:t>
            </a:r>
            <a:fld id="{3920634E-3BDC-45F1-B72A-6BE956DCD057}" type="slidenum">
              <a:rPr lang="ja-JP" altLang="en-US" smtClean="0">
                <a:solidFill>
                  <a:schemeClr val="bg1"/>
                </a:solidFill>
              </a:rPr>
              <a:pPr/>
              <a:t>‹#›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14" name="テキスト ボックス 13"/>
          <p:cNvSpPr txBox="1"/>
          <p:nvPr userDrawn="1"/>
        </p:nvSpPr>
        <p:spPr>
          <a:xfrm>
            <a:off x="3155324" y="6432132"/>
            <a:ext cx="598867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ja-JP" altLang="en-US" sz="1100" b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薬のこと　まるわかり　～意外と知らない薬の知識～</a:t>
            </a:r>
            <a:endParaRPr lang="en-US" altLang="ja-JP" sz="1100" b="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r"/>
            <a:r>
              <a:rPr kumimoji="1" lang="en-US" altLang="ja-JP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kumimoji="1" lang="ja-JP" altLang="en-US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監修</a:t>
            </a:r>
            <a:r>
              <a:rPr kumimoji="1" lang="en-US" altLang="ja-JP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r>
              <a:rPr kumimoji="1" lang="ja-JP" altLang="en-US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昭和医科大学　薬学部　客員教授　倉田なおみ　先生</a:t>
            </a:r>
          </a:p>
        </p:txBody>
      </p:sp>
    </p:spTree>
    <p:extLst>
      <p:ext uri="{BB962C8B-B14F-4D97-AF65-F5344CB8AC3E}">
        <p14:creationId xmlns:p14="http://schemas.microsoft.com/office/powerpoint/2010/main" val="861730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16647"/>
            <a:ext cx="7886700" cy="8421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F15020D9-F117-4289-BA24-4BF27A47C59A}" type="datetimeFigureOut">
              <a:rPr kumimoji="1" lang="ja-JP" altLang="en-US" smtClean="0"/>
              <a:pPr/>
              <a:t>2025/5/27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B7A0B7BC-E2CB-4271-8FF5-A938AC61AC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-1" y="6388478"/>
            <a:ext cx="9134947" cy="469522"/>
          </a:xfrm>
          <a:prstGeom prst="rect">
            <a:avLst/>
          </a:prstGeom>
          <a:solidFill>
            <a:srgbClr val="000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2060"/>
              </a:solidFill>
            </a:endParaRPr>
          </a:p>
        </p:txBody>
      </p:sp>
      <p:sp>
        <p:nvSpPr>
          <p:cNvPr id="10" name="正方形/長方形 9"/>
          <p:cNvSpPr/>
          <p:nvPr userDrawn="1"/>
        </p:nvSpPr>
        <p:spPr>
          <a:xfrm>
            <a:off x="-2" y="853828"/>
            <a:ext cx="9134947" cy="108000"/>
          </a:xfrm>
          <a:prstGeom prst="rect">
            <a:avLst/>
          </a:prstGeom>
          <a:solidFill>
            <a:srgbClr val="000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2060"/>
              </a:solidFill>
            </a:endParaRPr>
          </a:p>
        </p:txBody>
      </p:sp>
      <p:sp>
        <p:nvSpPr>
          <p:cNvPr id="12" name="テキスト ボックス 11"/>
          <p:cNvSpPr txBox="1"/>
          <p:nvPr userDrawn="1"/>
        </p:nvSpPr>
        <p:spPr>
          <a:xfrm>
            <a:off x="3155324" y="6432132"/>
            <a:ext cx="598867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ja-JP" altLang="en-US" sz="1100" b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薬のこと　まるわかり　～意外と知らない薬の知識～</a:t>
            </a:r>
            <a:endParaRPr lang="en-US" altLang="ja-JP" sz="1100" b="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r"/>
            <a:r>
              <a:rPr kumimoji="1" lang="en-US" altLang="ja-JP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kumimoji="1" lang="ja-JP" altLang="en-US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監修</a:t>
            </a:r>
            <a:r>
              <a:rPr kumimoji="1" lang="en-US" altLang="ja-JP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r>
              <a:rPr kumimoji="1" lang="ja-JP" altLang="en-US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昭和医科大学　薬学部　客員教授　倉田なおみ　先生</a:t>
            </a:r>
          </a:p>
        </p:txBody>
      </p:sp>
      <p:sp>
        <p:nvSpPr>
          <p:cNvPr id="9" name="スライド番号プレースホルダ 5">
            <a:extLst>
              <a:ext uri="{FF2B5EF4-FFF2-40B4-BE49-F238E27FC236}">
                <a16:creationId xmlns:a16="http://schemas.microsoft.com/office/drawing/2014/main" id="{C367D958-A7D2-7A4F-D0EB-4843FCF170FA}"/>
              </a:ext>
            </a:extLst>
          </p:cNvPr>
          <p:cNvSpPr txBox="1">
            <a:spLocks/>
          </p:cNvSpPr>
          <p:nvPr userDrawn="1"/>
        </p:nvSpPr>
        <p:spPr>
          <a:xfrm>
            <a:off x="-1" y="6669360"/>
            <a:ext cx="1415845" cy="18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kern="1200" baseline="0">
                <a:solidFill>
                  <a:schemeClr val="tx1"/>
                </a:solidFill>
                <a:latin typeface="Meiryo UI" panose="020B0604030504040204" pitchFamily="50" charset="-128"/>
                <a:ea typeface="+mn-ea"/>
                <a:cs typeface="Times New Roman" pitchFamily="18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bg1"/>
                </a:solidFill>
              </a:rPr>
              <a:t>202500003638-</a:t>
            </a:r>
            <a:fld id="{3920634E-3BDC-45F1-B72A-6BE956DCD057}" type="slidenum">
              <a:rPr lang="ja-JP" altLang="en-US" smtClean="0">
                <a:solidFill>
                  <a:schemeClr val="bg1"/>
                </a:solidFill>
              </a:rPr>
              <a:pPr/>
              <a:t>‹#›</a:t>
            </a:fld>
            <a:endParaRPr lang="ja-JP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608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6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22D33FDE-06E3-F1FB-C1A5-ADCA175F95D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8414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4CCC4F08-D9E0-FA98-8E0F-7F0A8D8B4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22E56C0-BA76-EC3E-6AE4-A8C84E0B8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1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>
            <a:extLst>
              <a:ext uri="{FF2B5EF4-FFF2-40B4-BE49-F238E27FC236}">
                <a16:creationId xmlns:a16="http://schemas.microsoft.com/office/drawing/2014/main" id="{681FA461-8D13-4C3B-4C51-225542420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BC268ED-7B87-FD93-3E9A-CA486D0E4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123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C2DC1B57-EB62-F124-4D66-F4A590E15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CFA59CBC-4182-B9AE-9ECD-D7D844DEC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6602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3D0D4CA-1877-A0C6-3BB1-AB11328385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281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A43FB660-022F-5021-D03D-9B6A497ACC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53365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C18884E8-8F4C-61E1-99FC-868CB7BEC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9EEF974-1DA6-1E2F-D5E7-9968672FA6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712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3A4E5CD2-635A-37D6-9199-48EB648E3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974F2E8-DB94-2F9B-D4AA-79E95D8DC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2991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40E0F4E7-F9DB-0488-6A62-712FF98754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99287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797376A9-3946-BAB2-FAB9-D6D4B68EA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81FE9523-9C66-D566-0F1E-114476144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487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9EC98F9C-9B8B-A0C4-1C6F-256B01E15B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81169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CBF9F956-5B1D-FB8D-6C91-AA331025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819198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92CE65BD-53C2-D61F-9E01-7E2DAC3E63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26486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F898CADF-6108-137B-09A9-FAABB9A5E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E46BA7E5-F654-3823-1608-3D73028BB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309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6960BC8C-CFED-FD75-41F2-F2CF711FB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9381C80-B56D-CE7A-6A03-D0990F724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6217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E6E4503F-6BF6-C841-7F04-E30B28A5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7A2B59E5-D183-3714-38FA-DF37D0BC4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239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EF19B30C-3EAE-62D2-8DE3-056C2050F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C2130BE4-7172-2BCF-2051-EBC9AB8990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0102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022699DB-1507-1344-54F7-F35A7BC4B1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673226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B60845A-3222-A3BE-822F-DBAED2E903A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17928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>
            <a:extLst>
              <a:ext uri="{FF2B5EF4-FFF2-40B4-BE49-F238E27FC236}">
                <a16:creationId xmlns:a16="http://schemas.microsoft.com/office/drawing/2014/main" id="{4630494D-D5CB-7D4E-7D71-E13883E2A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7225F878-6A1A-E64C-003C-93DB527BD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0318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タイトル 15">
            <a:extLst>
              <a:ext uri="{FF2B5EF4-FFF2-40B4-BE49-F238E27FC236}">
                <a16:creationId xmlns:a16="http://schemas.microsoft.com/office/drawing/2014/main" id="{642A5D88-0C1C-CA6C-D9D3-1C37C9FAF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79CBBD2C-AD52-8764-C823-B3C88FD92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97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3535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88C6C5BD-0D84-9D1C-FA16-DD35F4704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1B55692-F0B8-79A6-0DF3-6DFB4D243B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663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B6753BB2-2584-5B43-78B2-50D05FE22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3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1234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8103212E-BED0-8724-322D-AD59CD70B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9023E38-B439-A6CB-2062-F24E875AE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5021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>
            <a:extLst>
              <a:ext uri="{FF2B5EF4-FFF2-40B4-BE49-F238E27FC236}">
                <a16:creationId xmlns:a16="http://schemas.microsoft.com/office/drawing/2014/main" id="{DAF3D8BE-3D46-C7BC-4519-34286D2C6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EA72E332-0002-F562-2AF7-76587ABB64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3727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>
            <a:extLst>
              <a:ext uri="{FF2B5EF4-FFF2-40B4-BE49-F238E27FC236}">
                <a16:creationId xmlns:a16="http://schemas.microsoft.com/office/drawing/2014/main" id="{E22DD80C-4B08-F7BE-4DC6-A957E12DC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8BC6C05B-B71B-B995-7F49-CF4B42D12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2924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>
            <a:extLst>
              <a:ext uri="{FF2B5EF4-FFF2-40B4-BE49-F238E27FC236}">
                <a16:creationId xmlns:a16="http://schemas.microsoft.com/office/drawing/2014/main" id="{D8C8EEBD-A5FC-67E6-C136-84E415BC4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FBA5E57C-92C8-F91F-B68C-B9F7CD911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9171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726F3A5C-27FE-419C-8BE7-A9ED04089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5F7680EE-91D3-8FA2-4A13-11A310700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3338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>
            <a:extLst>
              <a:ext uri="{FF2B5EF4-FFF2-40B4-BE49-F238E27FC236}">
                <a16:creationId xmlns:a16="http://schemas.microsoft.com/office/drawing/2014/main" id="{EE9895EC-7F9F-CF4A-8E2C-7BE101C55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C1964349-6BF6-B8A6-F74D-1A7FF015EE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1027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E9D94FD6-24BB-A7CD-A45B-72B248A2C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61B684C7-9898-1697-0890-7A6B2FB247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8825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2774D557-07AA-C31E-6FDF-BC894B9834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40681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7E2005DC-91B9-4041-5F66-3D7B79F2A2E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86893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2F0B4972-7EBD-4C68-2B17-55615FDB0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7F489F22-3A77-23F1-AB11-E3FC68A078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21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B5FBFC57-537B-CEAB-06A8-BB341099B0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2468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FB637AE-3637-4A2C-32A5-FEAFF6F814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128682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81BED40C-8BDC-255E-6B83-CB0338B2AE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03993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>
            <a:extLst>
              <a:ext uri="{FF2B5EF4-FFF2-40B4-BE49-F238E27FC236}">
                <a16:creationId xmlns:a16="http://schemas.microsoft.com/office/drawing/2014/main" id="{30D20EB5-E63F-34E1-E76B-0451457B6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6DB2F7B6-F390-092B-ECF3-57A82730A3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97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52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4B1FF82B-370C-81B1-E30B-94F095926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E8CDF6C0-BE24-D097-DFA8-789DBDEDCC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3403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B0EF36A1-5056-CC94-16A8-081CE5107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AD75246E-F4C1-2292-649F-8160BCB28A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97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56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>
            <a:extLst>
              <a:ext uri="{FF2B5EF4-FFF2-40B4-BE49-F238E27FC236}">
                <a16:creationId xmlns:a16="http://schemas.microsoft.com/office/drawing/2014/main" id="{260F9ED0-F7B1-C5B0-A5E0-DD23E397E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60EF151B-1B70-DDEE-8295-6E818FC53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5316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291BAC7E-CEF3-7A63-100A-8D5AA682C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88C8F242-BB59-D86C-8C16-FD183C3A83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72178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3B885F0B-9505-6627-14EE-4A9FDEE9B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1375309D-E02A-1C59-D9A9-3A3E56FF1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6883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5A85A5C3-6FBA-108A-B9C5-BB49373EF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980659EE-F149-6E0B-CBCE-1F092F076C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8017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BC278AE8-B102-B0F4-EDDC-06967EE9F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7C0D28B-9986-8558-413D-742B9ECEB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507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0C16E15D-22D2-DE48-5B3D-3062FF8540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61872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F05A184D-64E9-275C-C475-CD40E47C8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13CB2B2D-A248-ED4D-C53A-85B0269D4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16515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タイトル 11">
            <a:extLst>
              <a:ext uri="{FF2B5EF4-FFF2-40B4-BE49-F238E27FC236}">
                <a16:creationId xmlns:a16="http://schemas.microsoft.com/office/drawing/2014/main" id="{942AA535-E610-EA21-44EE-BA8717AED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BC8A9CE4-C4EF-E581-5192-ACB32ACDA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9519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DCC89527-92D9-A3E8-7D7D-29FC37AD6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F41C1520-9549-C484-95FA-9EFDD63669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45921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4FF7781A-E04C-CF85-E219-6ED2A9137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095BACA2-AD88-0DAD-550A-D3F2104A3E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9408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345E529D-A146-95D2-0979-EA2EBCB437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8869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F1BFFDB3-AF23-80DD-C477-155297890C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664464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E4935D51-A84C-E1DB-E77D-A3608F8FE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CC0DCAC4-CB21-1628-DF5A-201340A29D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845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B2D1E12-FDA8-A1DA-14B3-981945822B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364282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>
            <a:extLst>
              <a:ext uri="{FF2B5EF4-FFF2-40B4-BE49-F238E27FC236}">
                <a16:creationId xmlns:a16="http://schemas.microsoft.com/office/drawing/2014/main" id="{FB2D9A75-040E-F954-FD1B-0D6A4D879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04C81F99-EAE9-E0BD-745C-FFDCA4897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53048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タイトル 13">
            <a:extLst>
              <a:ext uri="{FF2B5EF4-FFF2-40B4-BE49-F238E27FC236}">
                <a16:creationId xmlns:a16="http://schemas.microsoft.com/office/drawing/2014/main" id="{A17CCA01-74CC-6782-7377-2BABA36BE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4771E556-0D30-9CED-9333-934A317AB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754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8695134A-382D-30BE-FD60-5BECB49F8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3B5F527-6920-C05D-AC1B-D05B151B9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8942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9DFE6003-9A19-EC40-A41D-F10F201C3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C5430FF-5209-185F-F5D0-79608236A5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37040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F3A54F19-3436-85E9-9FCC-EB4F707FB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E98B898-896E-5E43-3A9C-72D2CAD79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29268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40A6EEE9-ED5C-49BE-C333-BD51B3703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8C776B8B-363F-08D8-34DE-33B4822FC3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76077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1B936F73-BD9E-77E6-0575-DDFA4A0DB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5F8A709A-3F73-5D7E-7766-5C48507B7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6849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A189AF2E-952A-1D50-85F1-45CB6332F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E81FD3BF-5E4A-A988-818B-CA22C4F30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8735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4B1956DB-F600-5A02-1C3F-1899285C30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445727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356EDF38-7287-F23A-E9E6-93563331F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CC98D05-99CD-EDA0-46FE-C51FF2350A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77373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735E3617-71A1-30E4-7657-A4AD206CF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2B150B3F-5FA2-55DE-BC62-DEC1EA1E5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54841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B12AE4F7-A6FF-1F83-C9CF-7F0C5AF85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B90A6452-F99A-90E7-E70E-880C60D137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20478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6F95ED21-9569-2910-E2AB-82CD1EEC5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BEC0ACD5-BA55-DDAA-BD38-702E397F54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080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55EE4E3C-0349-C718-EA12-1DECD97A3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58C18E9-82F4-CEB6-CAE8-E12F10646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40189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F21FA518-06D8-D049-3BDC-D39654C7FA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1207130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FB1498E5-5BBE-B275-8E65-8E5D4A91E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B10F302B-CD0E-CC60-44DB-86FFF09CCA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2904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 10">
            <a:extLst>
              <a:ext uri="{FF2B5EF4-FFF2-40B4-BE49-F238E27FC236}">
                <a16:creationId xmlns:a16="http://schemas.microsoft.com/office/drawing/2014/main" id="{BC9EF512-BD31-081A-8327-55916D999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A8709E69-BED9-D22C-EB0B-D272BC924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90933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816121D0-9F6D-EB82-775C-B1EC501A0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A1C9A6ED-1467-22C2-5224-873B9EED4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16637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>
            <a:extLst>
              <a:ext uri="{FF2B5EF4-FFF2-40B4-BE49-F238E27FC236}">
                <a16:creationId xmlns:a16="http://schemas.microsoft.com/office/drawing/2014/main" id="{7C70C3F1-B162-F5AF-9A75-05D803DCF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AAC8B134-74D5-E8B7-EFBB-4746C41CCE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75498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180D3E74-A095-22D9-0882-EF7CF4BCC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31B956C-FDA5-C6D9-2591-1B3BB33AF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19143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2BBE1F79-67E9-C66C-75A8-47F717F40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748D5AE8-8FF8-5827-E90A-F6F6B0A305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25815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3378576B-4CBB-A26A-8683-AE32212F8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ED90892-1AD0-35AE-A3D3-47D632E3EB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4064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グラフィカル ユーザー インターフェイス, テキスト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AEF1197-693A-2860-A26C-F1794E30F1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331614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4D694C8D-8E5F-2F92-72FE-EF9858C34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C3444901-70AB-D0A9-9102-F5CAC31F83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74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C2EF9B4E-F598-0905-C310-55EEABD48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270CF0B-D7C5-12C2-3E39-895EE61D23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34890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AD31FBE3-38C8-8345-CFA4-59D8DB65C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90738F4F-017F-9657-D4C6-F00FA8E640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6848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>
            <a:extLst>
              <a:ext uri="{FF2B5EF4-FFF2-40B4-BE49-F238E27FC236}">
                <a16:creationId xmlns:a16="http://schemas.microsoft.com/office/drawing/2014/main" id="{6FC6477A-3492-EA79-E13A-733401F64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2E11B4A0-566E-0B06-7E78-3AC10F221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51705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23C53492-0F5E-3CC6-8A5D-635075348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903F597-E129-B69D-F17F-A2D018117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21833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15E6655F-92CA-DCAB-7E82-1768F6D34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AC2D6391-48AC-1749-19A7-34A2F1FE30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94182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9B6520FD-901E-A29D-0B00-7239DD341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62AB977F-935C-97A4-B412-1662ED865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1659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1095F967-0137-B29C-CE5F-9A5564EC3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9916DC38-664A-2548-E74F-838C60BEB8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77044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6A855050-3ECC-0A3E-A481-F1AFDBF7D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02642AC4-07BA-D227-DA3F-D62EE733D2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6479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54EC3A12-E19A-2A18-EB7D-446A50B14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FD7A515-3C0F-731B-AB09-7C09FD4DD0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3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07138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3E5499D1-2A88-5F5C-D62B-0FC1E6DBA2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209127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F641F5D4-3A8A-1D92-6D27-11923038C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F3A0C8AC-6998-431C-4E00-CBEE6B6874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836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068EA26E-01D8-9D75-EA7A-802E3E8C0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54F69C7-7080-BECB-8DE0-589868FB0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67957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C29ECED7-0CA8-5FB8-EEFC-B34CE1F8F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4CAC4013-E4EC-7C18-CEA3-0482E9E89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66168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29455202-4180-C02F-E07D-8A6331598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ECA86501-5487-FAFD-48DF-2BAD79B49D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08387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6AC503DB-5E00-7326-6D7A-C30D6C72B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B5F43D89-F415-0487-E115-F7D0A7D25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71357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AACD9034-FC20-12F9-7C21-6B9679571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E0C26245-C703-96B4-F5C7-F133D26D7F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17684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A502195-205F-89C1-714C-01C05AF7E92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9517596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C2CA39B1-5184-5331-DB47-8F8DAB530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04BB5E79-6B45-D1A0-FA93-938679911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6285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>
            <a:extLst>
              <a:ext uri="{FF2B5EF4-FFF2-40B4-BE49-F238E27FC236}">
                <a16:creationId xmlns:a16="http://schemas.microsoft.com/office/drawing/2014/main" id="{84F1576C-FE41-B876-3495-A375BF0B6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81C41278-855B-2EA3-3B4E-9360D3EC2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38177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>
            <a:extLst>
              <a:ext uri="{FF2B5EF4-FFF2-40B4-BE49-F238E27FC236}">
                <a16:creationId xmlns:a16="http://schemas.microsoft.com/office/drawing/2014/main" id="{C3D9CC4B-7F92-05C5-1D56-074A24815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EA13A7CF-EFAC-3B9A-CC6E-AF0C4F743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3998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A896A198-7CB1-CEEF-A243-52050A0E1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A997DD51-570F-5010-989F-3188FF325E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67698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0B429B7-3590-8590-EDEE-E584ECF31D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4330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2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6494</TotalTime>
  <Words>1</Words>
  <Application>Microsoft Office PowerPoint</Application>
  <PresentationFormat>画面に合わせる (4:3)</PresentationFormat>
  <Paragraphs>1</Paragraphs>
  <Slides>99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99</vt:i4>
      </vt:variant>
    </vt:vector>
  </HeadingPairs>
  <TitlesOfParts>
    <vt:vector size="104" baseType="lpstr">
      <vt:lpstr>Meiryo UI</vt:lpstr>
      <vt:lpstr>游ゴシック</vt:lpstr>
      <vt:lpstr>Arial</vt:lpstr>
      <vt:lpstr>Office テーマ</vt:lpstr>
      <vt:lpstr>デザインの設定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Eisai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/>
  <cp:lastModifiedBy>松川 真理子</cp:lastModifiedBy>
  <cp:revision>427</cp:revision>
  <cp:lastPrinted>2019-01-07T08:45:21Z</cp:lastPrinted>
  <dcterms:created xsi:type="dcterms:W3CDTF">2018-06-04T06:40:31Z</dcterms:created>
  <dcterms:modified xsi:type="dcterms:W3CDTF">2025-05-27T08:18:21Z</dcterms:modified>
</cp:coreProperties>
</file>