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72" r:id="rId2"/>
  </p:sldMasterIdLst>
  <p:notesMasterIdLst>
    <p:notesMasterId r:id="rId26"/>
  </p:notesMasterIdLst>
  <p:handoutMasterIdLst>
    <p:handoutMasterId r:id="rId27"/>
  </p:handoutMasterIdLst>
  <p:sldIdLst>
    <p:sldId id="530" r:id="rId3"/>
    <p:sldId id="532" r:id="rId4"/>
    <p:sldId id="533" r:id="rId5"/>
    <p:sldId id="534" r:id="rId6"/>
    <p:sldId id="554" r:id="rId7"/>
    <p:sldId id="555" r:id="rId8"/>
    <p:sldId id="556" r:id="rId9"/>
    <p:sldId id="557" r:id="rId10"/>
    <p:sldId id="558" r:id="rId11"/>
    <p:sldId id="559" r:id="rId12"/>
    <p:sldId id="560" r:id="rId13"/>
    <p:sldId id="561" r:id="rId14"/>
    <p:sldId id="562" r:id="rId15"/>
    <p:sldId id="563" r:id="rId16"/>
    <p:sldId id="564" r:id="rId17"/>
    <p:sldId id="565" r:id="rId18"/>
    <p:sldId id="566" r:id="rId19"/>
    <p:sldId id="567" r:id="rId20"/>
    <p:sldId id="568" r:id="rId21"/>
    <p:sldId id="569" r:id="rId22"/>
    <p:sldId id="570" r:id="rId23"/>
    <p:sldId id="571" r:id="rId24"/>
    <p:sldId id="572" r:id="rId25"/>
  </p:sldIdLst>
  <p:sldSz cx="9144000" cy="6858000" type="screen4x3"/>
  <p:notesSz cx="9866313" cy="67357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O1H866GWu0EjiQQ1g2Ol7Q==" hashData="YndHdHdX91FrIHd6VNNSXDHu8vzkiBkBGFz2z3fkPEUN0SOoP+Wybot4V95rt3AvnXa+CD+QloIUAqldCCm0CQ=="/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3FF"/>
    <a:srgbClr val="FF0066"/>
    <a:srgbClr val="0000CC"/>
    <a:srgbClr val="00CC00"/>
    <a:srgbClr val="FFFFCC"/>
    <a:srgbClr val="FF99CC"/>
    <a:srgbClr val="009900"/>
    <a:srgbClr val="CCFFFF"/>
    <a:srgbClr val="008080"/>
    <a:srgbClr val="99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65" autoAdjust="0"/>
    <p:restoredTop sz="94333" autoAdjust="0"/>
  </p:normalViewPr>
  <p:slideViewPr>
    <p:cSldViewPr snapToGrid="0">
      <p:cViewPr varScale="1">
        <p:scale>
          <a:sx n="73" d="100"/>
          <a:sy n="73" d="100"/>
        </p:scale>
        <p:origin x="1248" y="60"/>
      </p:cViewPr>
      <p:guideLst>
        <p:guide orient="horz" pos="2115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587733" y="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22F646-F25B-45BB-9F85-101EF5FA7C3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6397620"/>
            <a:ext cx="4276255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587733" y="6397620"/>
            <a:ext cx="4276254" cy="33814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D0346-3765-4A4E-A4B1-49AD35ED6D4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857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5588627" y="0"/>
            <a:ext cx="4275403" cy="33795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418C87-33D7-4847-8415-98ED902B3BA0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3417888" y="841375"/>
            <a:ext cx="3030537" cy="22733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986632" y="3241586"/>
            <a:ext cx="7893050" cy="265220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5588627" y="6397807"/>
            <a:ext cx="4275403" cy="33795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651499-5D6A-4EC2-A4C6-BC30055B16D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0496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3000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86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76671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595024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79286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5865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4566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0331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5573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9879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867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26897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0854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28323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020D9-F117-4289-BA24-4BF27A47C59A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A0B7BC-E2CB-4271-8FF5-A938AC61ACF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35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9809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6424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8752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39311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0440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3666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43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646BC-C802-40C8-AB72-79591F4CDC68}" type="datetimeFigureOut">
              <a:rPr kumimoji="1" lang="ja-JP" altLang="en-US" smtClean="0"/>
              <a:t>2019/3/20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79FFC-6E1F-4BA2-AEA8-9334300B52C4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10" name="日付プレースホルダー 3"/>
          <p:cNvSpPr txBox="1">
            <a:spLocks/>
          </p:cNvSpPr>
          <p:nvPr userDrawn="1"/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5020D9-F117-4289-BA24-4BF27A47C59A}" type="datetimeFigureOut">
              <a:rPr kumimoji="1" lang="ja-JP" altLang="en-US" smtClean="0"/>
              <a:pPr/>
              <a:t>2019/3/20</a:t>
            </a:fld>
            <a:endParaRPr kumimoji="1" lang="ja-JP" altLang="en-US"/>
          </a:p>
        </p:txBody>
      </p:sp>
      <p:sp>
        <p:nvSpPr>
          <p:cNvPr id="11" name="スライド番号プレースホルダー 5"/>
          <p:cNvSpPr txBox="1">
            <a:spLocks/>
          </p:cNvSpPr>
          <p:nvPr userDrawn="1"/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12" name="正方形/長方形 11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3" name="スライド番号プレースホルダ 5"/>
          <p:cNvSpPr txBox="1">
            <a:spLocks/>
          </p:cNvSpPr>
          <p:nvPr userDrawn="1"/>
        </p:nvSpPr>
        <p:spPr>
          <a:xfrm>
            <a:off x="0" y="6669360"/>
            <a:ext cx="899592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bg1"/>
                </a:solidFill>
              </a:rPr>
              <a:t>EE106P-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4" name="テキスト ボックス 13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～ドライマウス～</a:t>
            </a:r>
          </a:p>
          <a:p>
            <a:pPr algn="r"/>
            <a:r>
              <a:rPr lang="en-US" altLang="ja-JP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lang="en-US" altLang="ja-JP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lang="ja-JP" altLang="en-US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日本歯科大学　教授 　／　口腔リハビリテーション多摩クリニック　院長　菊谷　武</a:t>
            </a:r>
          </a:p>
        </p:txBody>
      </p:sp>
    </p:spTree>
    <p:extLst>
      <p:ext uri="{BB962C8B-B14F-4D97-AF65-F5344CB8AC3E}">
        <p14:creationId xmlns:p14="http://schemas.microsoft.com/office/powerpoint/2010/main" val="861730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628650" y="16647"/>
            <a:ext cx="7886700" cy="8421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F15020D9-F117-4289-BA24-4BF27A47C59A}" type="datetimeFigureOut">
              <a:rPr kumimoji="1" lang="ja-JP" altLang="en-US" smtClean="0"/>
              <a:pPr/>
              <a:t>2019/3/20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B7A0B7BC-E2CB-4271-8FF5-A938AC61ACF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  <p:sp>
        <p:nvSpPr>
          <p:cNvPr id="8" name="正方形/長方形 7"/>
          <p:cNvSpPr/>
          <p:nvPr userDrawn="1"/>
        </p:nvSpPr>
        <p:spPr>
          <a:xfrm>
            <a:off x="-1" y="6388478"/>
            <a:ext cx="9134947" cy="469522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7" name="スライド番号プレースホルダ 5"/>
          <p:cNvSpPr txBox="1">
            <a:spLocks/>
          </p:cNvSpPr>
          <p:nvPr userDrawn="1"/>
        </p:nvSpPr>
        <p:spPr>
          <a:xfrm>
            <a:off x="0" y="6669360"/>
            <a:ext cx="899592" cy="1886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800" kern="1200" baseline="0">
                <a:solidFill>
                  <a:schemeClr val="tx1"/>
                </a:solidFill>
                <a:latin typeface="Meiryo UI" panose="020B0604030504040204" pitchFamily="50" charset="-128"/>
                <a:ea typeface="+mn-ea"/>
                <a:cs typeface="Times New Roman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>
                <a:solidFill>
                  <a:schemeClr val="bg1"/>
                </a:solidFill>
              </a:rPr>
              <a:t>EE106P-</a:t>
            </a:r>
            <a:fld id="{3920634E-3BDC-45F1-B72A-6BE956DCD057}" type="slidenum">
              <a:rPr lang="ja-JP" altLang="en-US" smtClean="0">
                <a:solidFill>
                  <a:schemeClr val="bg1"/>
                </a:solidFill>
              </a:rPr>
              <a:pPr/>
              <a:t>‹#›</a:t>
            </a:fld>
            <a:endParaRPr lang="ja-JP" altLang="en-US" dirty="0">
              <a:solidFill>
                <a:schemeClr val="bg1"/>
              </a:solidFill>
            </a:endParaRPr>
          </a:p>
        </p:txBody>
      </p:sp>
      <p:sp>
        <p:nvSpPr>
          <p:cNvPr id="10" name="正方形/長方形 9"/>
          <p:cNvSpPr/>
          <p:nvPr userDrawn="1"/>
        </p:nvSpPr>
        <p:spPr>
          <a:xfrm>
            <a:off x="-2" y="853828"/>
            <a:ext cx="9134947" cy="108000"/>
          </a:xfrm>
          <a:prstGeom prst="rect">
            <a:avLst/>
          </a:prstGeom>
          <a:solidFill>
            <a:srgbClr val="0000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002060"/>
              </a:solidFill>
            </a:endParaRPr>
          </a:p>
        </p:txBody>
      </p:sp>
      <p:sp>
        <p:nvSpPr>
          <p:cNvPr id="12" name="テキスト ボックス 11"/>
          <p:cNvSpPr txBox="1"/>
          <p:nvPr userDrawn="1"/>
        </p:nvSpPr>
        <p:spPr>
          <a:xfrm>
            <a:off x="3155324" y="6432132"/>
            <a:ext cx="5988676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ja-JP" altLang="en-US" sz="11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薬のこと　まるわかり　～ドライマウス～</a:t>
            </a:r>
          </a:p>
          <a:p>
            <a:pPr algn="r"/>
            <a:r>
              <a:rPr lang="en-US" altLang="ja-JP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【</a:t>
            </a:r>
            <a:r>
              <a:rPr lang="ja-JP" altLang="en-US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監修</a:t>
            </a:r>
            <a:r>
              <a:rPr lang="en-US" altLang="ja-JP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】</a:t>
            </a:r>
            <a:r>
              <a:rPr lang="ja-JP" altLang="en-US" sz="900" b="0" dirty="0" smtClean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日本歯科大学　教授 　／　口腔リハビリテーション多摩クリニック　院長　菊谷　武</a:t>
            </a:r>
          </a:p>
        </p:txBody>
      </p:sp>
    </p:spTree>
    <p:extLst>
      <p:ext uri="{BB962C8B-B14F-4D97-AF65-F5344CB8AC3E}">
        <p14:creationId xmlns:p14="http://schemas.microsoft.com/office/powerpoint/2010/main" val="231560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Meiryo UI" panose="020B0604030504040204" pitchFamily="50" charset="-128"/>
          <a:ea typeface="Meiryo UI" panose="020B0604030504040204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76" y="274907"/>
            <a:ext cx="8913124" cy="595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218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89" y="0"/>
            <a:ext cx="9053345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3829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39189"/>
            <a:ext cx="9053345" cy="6334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9633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42" y="91441"/>
            <a:ext cx="9053345" cy="6279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109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0"/>
            <a:ext cx="9053345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9870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16" y="-10730"/>
            <a:ext cx="9096020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6396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269" y="-13063"/>
            <a:ext cx="9278916" cy="63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219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149954"/>
            <a:ext cx="9053345" cy="6218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235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516" y="-165310"/>
            <a:ext cx="9053345" cy="6535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3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" y="341124"/>
            <a:ext cx="9370364" cy="580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4981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79" y="91441"/>
            <a:ext cx="9096020" cy="610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62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339881" cy="650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398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53" y="-154427"/>
            <a:ext cx="9053345" cy="656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0928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79" y="194369"/>
            <a:ext cx="9053345" cy="618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8930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117" y="114706"/>
            <a:ext cx="8974090" cy="5688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4226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25" y="0"/>
            <a:ext cx="9169179" cy="6316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725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8"/>
            <a:ext cx="9291109" cy="6419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365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9" y="156756"/>
            <a:ext cx="9120406" cy="6230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168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30" y="0"/>
            <a:ext cx="9053345" cy="638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186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6" y="0"/>
            <a:ext cx="9205758" cy="6340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5490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718" y="-146152"/>
            <a:ext cx="9053345" cy="652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526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303202"/>
            <a:ext cx="9053345" cy="6108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48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5" y="13063"/>
            <a:ext cx="9053345" cy="636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068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2">
      <a:majorFont>
        <a:latin typeface="Meiryo UI"/>
        <a:ea typeface="Meiryo UI"/>
        <a:cs typeface=""/>
      </a:majorFont>
      <a:minorFont>
        <a:latin typeface="Meiryo UI"/>
        <a:ea typeface="Meiryo UI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画面に合わせる (4:3)</PresentationFormat>
  <Paragraphs>0</Paragraphs>
  <Slides>23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23</vt:i4>
      </vt:variant>
    </vt:vector>
  </HeadingPairs>
  <TitlesOfParts>
    <vt:vector size="29" baseType="lpstr">
      <vt:lpstr>Meiryo UI</vt:lpstr>
      <vt:lpstr>游ゴシック</vt:lpstr>
      <vt:lpstr>Arial</vt:lpstr>
      <vt:lpstr>Times New Roman</vt:lpstr>
      <vt:lpstr>Office テーマ</vt:lpstr>
      <vt:lpstr>デザインの設定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/>
  <cp:lastModifiedBy/>
  <cp:revision>412</cp:revision>
  <cp:lastPrinted>2019-01-07T08:45:21Z</cp:lastPrinted>
  <dcterms:created xsi:type="dcterms:W3CDTF">2018-06-04T06:40:31Z</dcterms:created>
  <dcterms:modified xsi:type="dcterms:W3CDTF">2019-03-20T05:01:56Z</dcterms:modified>
</cp:coreProperties>
</file>