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00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9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5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0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35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6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7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02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31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3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5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307C-26C1-46AF-86C5-1B8C5DD428CD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819A-AD80-4961-A0F5-F447651ED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2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4479C63-7CF9-4688-8D9C-224D7145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0"/>
            <a:ext cx="9144000" cy="685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7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1B1A70-1189-4297-8BDE-30253B5D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" y="0"/>
            <a:ext cx="913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2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6C25EA-2551-4FF8-A234-8B8DBB03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8"/>
            <a:ext cx="9144000" cy="68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2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C79841F-E949-4AD1-9AD3-A3A30E8F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D0E2D9-AD67-4175-9794-0028D1D7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" y="0"/>
            <a:ext cx="911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925F68-FEF7-409F-A39B-278F1DD7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7"/>
            <a:ext cx="9144000" cy="68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8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06798D-18B9-4642-BE07-087B1D8F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7"/>
            <a:ext cx="9144000" cy="68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055C8B-8B4B-47C4-966F-E8F8B83C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" y="0"/>
            <a:ext cx="9124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E711BD-3D93-479A-B0E4-A8163142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" y="0"/>
            <a:ext cx="911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1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F74313-93ED-462C-ADE5-29B4C1B58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8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BFA57EE-F6BA-4C16-A681-95776AB3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" y="0"/>
            <a:ext cx="912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8DAA558-3627-4BAB-8A6F-88C2D6E1B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9"/>
            <a:ext cx="9144000" cy="68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4E2A98-AEB4-49F6-B97C-0FF7BD62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9"/>
            <a:ext cx="9144000" cy="68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08642BC-FFC5-4AE0-9189-469745E4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4"/>
            <a:ext cx="9144000" cy="68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42488A0-D9B1-4462-B988-3943AED5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" y="0"/>
            <a:ext cx="913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3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35A843-F9B1-4FBB-B2EB-C537E55B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" y="0"/>
            <a:ext cx="913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74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680FF4-A708-4209-8969-BFB26A948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8"/>
            <a:ext cx="9144000" cy="68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2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78E44C-4A1D-4B61-97CF-4E6A913F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" y="0"/>
            <a:ext cx="913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59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61D0A5-B9B6-40F0-B651-52B6ECDD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" y="0"/>
            <a:ext cx="9132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7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0AE161-F7C7-4B56-BD50-A6AFB72E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6FF167-111D-48FB-93D6-74C32756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" y="0"/>
            <a:ext cx="9141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6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C2EDA9-043B-4160-9D73-563E15AB4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"/>
            <a:ext cx="9144000" cy="68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27F453-3C1C-4481-845B-94D986E82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"/>
            <a:ext cx="9144000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7913F3-50FE-4CD3-B076-95C0912A4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" y="0"/>
            <a:ext cx="9124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296150-813B-4F5A-AFE0-0623E5F2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" y="0"/>
            <a:ext cx="9141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6059AD8-57F8-4D13-A705-EE93F348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3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9778B53-27A4-40E1-B215-03F04B3D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" y="0"/>
            <a:ext cx="913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6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88B960-FFBF-4AF3-AE4E-6C0E97E2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"/>
            <a:ext cx="9144000" cy="6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2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233B30-F608-4DBD-AC27-D13275CD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" y="0"/>
            <a:ext cx="912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8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CED678-7F70-422F-A572-0325746F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5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9F8DD5-BD20-4435-9079-9F444A55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" y="0"/>
            <a:ext cx="9124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4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2185D5-005D-47CB-BB79-A92F131F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9144000" cy="68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3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F82F9DE-1285-424A-A1A1-68B427F9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" y="0"/>
            <a:ext cx="9132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1457EB-4D68-4091-AD0F-20B87163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" y="0"/>
            <a:ext cx="912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5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9F3EBC-0076-4793-A51B-5DE0874C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" y="0"/>
            <a:ext cx="9118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8FD8A81-D603-49B0-B3A2-0A4EF624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9"/>
            <a:ext cx="9144000" cy="68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B9CA55-2953-48C8-98AD-D39DCFB8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" y="0"/>
            <a:ext cx="9141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5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2FCD56E-3BC9-4BFC-8AA3-8740A99F3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" y="0"/>
            <a:ext cx="9134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25EAB7-5A95-4AF9-B267-4084FBC9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" y="0"/>
            <a:ext cx="9129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4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2022-10-03T08:25:51Z</dcterms:created>
  <dcterms:modified xsi:type="dcterms:W3CDTF">2022-10-03T08:25:59Z</dcterms:modified>
</cp:coreProperties>
</file>