
<file path=[Content_Types].xml><?xml version="1.0" encoding="utf-8"?>
<Types xmlns="http://schemas.openxmlformats.org/package/2006/content-types">
  <Default Extension="mp4" ContentType="video/mp4"/>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85"/>
  </p:notesMasterIdLst>
  <p:sldIdLst>
    <p:sldId id="256" r:id="rId2"/>
    <p:sldId id="326" r:id="rId3"/>
    <p:sldId id="327" r:id="rId4"/>
    <p:sldId id="332" r:id="rId5"/>
    <p:sldId id="390" r:id="rId6"/>
    <p:sldId id="334" r:id="rId7"/>
    <p:sldId id="414" r:id="rId8"/>
    <p:sldId id="330" r:id="rId9"/>
    <p:sldId id="333" r:id="rId10"/>
    <p:sldId id="335" r:id="rId11"/>
    <p:sldId id="391" r:id="rId12"/>
    <p:sldId id="336" r:id="rId13"/>
    <p:sldId id="392" r:id="rId14"/>
    <p:sldId id="406" r:id="rId15"/>
    <p:sldId id="408" r:id="rId16"/>
    <p:sldId id="340" r:id="rId17"/>
    <p:sldId id="407" r:id="rId18"/>
    <p:sldId id="342" r:id="rId19"/>
    <p:sldId id="393" r:id="rId20"/>
    <p:sldId id="343" r:id="rId21"/>
    <p:sldId id="344" r:id="rId22"/>
    <p:sldId id="394" r:id="rId23"/>
    <p:sldId id="346" r:id="rId24"/>
    <p:sldId id="395" r:id="rId25"/>
    <p:sldId id="345" r:id="rId26"/>
    <p:sldId id="347" r:id="rId27"/>
    <p:sldId id="415" r:id="rId28"/>
    <p:sldId id="348" r:id="rId29"/>
    <p:sldId id="409" r:id="rId30"/>
    <p:sldId id="349" r:id="rId31"/>
    <p:sldId id="350" r:id="rId32"/>
    <p:sldId id="410" r:id="rId33"/>
    <p:sldId id="351" r:id="rId34"/>
    <p:sldId id="411" r:id="rId35"/>
    <p:sldId id="352" r:id="rId36"/>
    <p:sldId id="353" r:id="rId37"/>
    <p:sldId id="354" r:id="rId38"/>
    <p:sldId id="412" r:id="rId39"/>
    <p:sldId id="355" r:id="rId40"/>
    <p:sldId id="356" r:id="rId41"/>
    <p:sldId id="357" r:id="rId42"/>
    <p:sldId id="358" r:id="rId43"/>
    <p:sldId id="359" r:id="rId44"/>
    <p:sldId id="396" r:id="rId45"/>
    <p:sldId id="360" r:id="rId46"/>
    <p:sldId id="397" r:id="rId47"/>
    <p:sldId id="361" r:id="rId48"/>
    <p:sldId id="419" r:id="rId49"/>
    <p:sldId id="364" r:id="rId50"/>
    <p:sldId id="398" r:id="rId51"/>
    <p:sldId id="399" r:id="rId52"/>
    <p:sldId id="365" r:id="rId53"/>
    <p:sldId id="400" r:id="rId54"/>
    <p:sldId id="366" r:id="rId55"/>
    <p:sldId id="367" r:id="rId56"/>
    <p:sldId id="401" r:id="rId57"/>
    <p:sldId id="402" r:id="rId58"/>
    <p:sldId id="403" r:id="rId59"/>
    <p:sldId id="416" r:id="rId60"/>
    <p:sldId id="368" r:id="rId61"/>
    <p:sldId id="404" r:id="rId62"/>
    <p:sldId id="369" r:id="rId63"/>
    <p:sldId id="370" r:id="rId64"/>
    <p:sldId id="371" r:id="rId65"/>
    <p:sldId id="372" r:id="rId66"/>
    <p:sldId id="374" r:id="rId67"/>
    <p:sldId id="373" r:id="rId68"/>
    <p:sldId id="375" r:id="rId69"/>
    <p:sldId id="376" r:id="rId70"/>
    <p:sldId id="377" r:id="rId71"/>
    <p:sldId id="378" r:id="rId72"/>
    <p:sldId id="379" r:id="rId73"/>
    <p:sldId id="380" r:id="rId74"/>
    <p:sldId id="381" r:id="rId75"/>
    <p:sldId id="417" r:id="rId76"/>
    <p:sldId id="382" r:id="rId77"/>
    <p:sldId id="384" r:id="rId78"/>
    <p:sldId id="405" r:id="rId79"/>
    <p:sldId id="385" r:id="rId80"/>
    <p:sldId id="387" r:id="rId81"/>
    <p:sldId id="386" r:id="rId82"/>
    <p:sldId id="388" r:id="rId83"/>
    <p:sldId id="418" r:id="rId84"/>
  </p:sldIdLst>
  <p:sldSz cx="9144000" cy="6858000" type="screen4x3"/>
  <p:notesSz cx="6735763" cy="9866313"/>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288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D3847"/>
    <a:srgbClr val="394349"/>
    <a:srgbClr val="000000"/>
    <a:srgbClr val="4D5A63"/>
    <a:srgbClr val="5C6C77"/>
    <a:srgbClr val="FF0066"/>
    <a:srgbClr val="FFFFE5"/>
    <a:srgbClr val="FFF2CC"/>
    <a:srgbClr val="E0E0E0"/>
    <a:srgbClr val="2198B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10A1B5D5-9B99-4C35-A422-299274C87663}" styleName="中間スタイル 1 - アクセント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 styleId="{5940675A-B579-460E-94D1-54222C63F5DA}" styleName="スタイルなし、表のグリッド線あり">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E8B1032C-EA38-4F05-BA0D-38AFFFC7BED3}" styleName="淡色スタイル 3 - アクセント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5DA37D80-6434-44D0-A028-1B22A696006F}" styleName="淡色スタイル 3 - アクセント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 styleId="{21E4AEA4-8DFA-4A89-87EB-49C32662AFE0}" styleName="中間スタイル 2 - アクセント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9DCAF9ED-07DC-4A11-8D7F-57B35C25682E}" styleName="中間スタイル 1 - アクセント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9383" autoAdjust="0"/>
    <p:restoredTop sz="94333" autoAdjust="0"/>
  </p:normalViewPr>
  <p:slideViewPr>
    <p:cSldViewPr snapToGrid="0">
      <p:cViewPr varScale="1">
        <p:scale>
          <a:sx n="104" d="100"/>
          <a:sy n="104" d="100"/>
        </p:scale>
        <p:origin x="677" y="62"/>
      </p:cViewPr>
      <p:guideLst>
        <p:guide orient="horz" pos="2160"/>
        <p:guide pos="2880"/>
      </p:guideLst>
    </p:cSldViewPr>
  </p:slideViewPr>
  <p:notesTextViewPr>
    <p:cViewPr>
      <p:scale>
        <a:sx n="1" d="1"/>
        <a:sy n="1" d="1"/>
      </p:scale>
      <p:origin x="0" y="0"/>
    </p:cViewPr>
  </p:notesTextViewPr>
  <p:sorterViewPr>
    <p:cViewPr>
      <p:scale>
        <a:sx n="100" d="100"/>
        <a:sy n="100" d="100"/>
      </p:scale>
      <p:origin x="0" y="-12163"/>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slide" Target="slides/slide83.xml"/><Relationship Id="rId89" Type="http://schemas.openxmlformats.org/officeDocument/2006/relationships/tableStyles" Target="tableStyles.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viewProps" Target="viewProps.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notesMaster" Target="notesMasters/notesMaster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18831" cy="495029"/>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15373" y="0"/>
            <a:ext cx="2918831" cy="495029"/>
          </a:xfrm>
          <a:prstGeom prst="rect">
            <a:avLst/>
          </a:prstGeom>
        </p:spPr>
        <p:txBody>
          <a:bodyPr vert="horz" lIns="91440" tIns="45720" rIns="91440" bIns="45720" rtlCol="0"/>
          <a:lstStyle>
            <a:lvl1pPr algn="r">
              <a:defRPr sz="1200"/>
            </a:lvl1pPr>
          </a:lstStyle>
          <a:p>
            <a:fld id="{4C418C87-33D7-4847-8415-98ED902B3BA0}" type="datetimeFigureOut">
              <a:rPr kumimoji="1" lang="ja-JP" altLang="en-US" smtClean="0"/>
              <a:t>2025/5/27</a:t>
            </a:fld>
            <a:endParaRPr kumimoji="1" lang="ja-JP" altLang="en-US"/>
          </a:p>
        </p:txBody>
      </p:sp>
      <p:sp>
        <p:nvSpPr>
          <p:cNvPr id="4" name="スライド イメージ プレースホルダー 3"/>
          <p:cNvSpPr>
            <a:spLocks noGrp="1" noRot="1" noChangeAspect="1"/>
          </p:cNvSpPr>
          <p:nvPr>
            <p:ph type="sldImg" idx="2"/>
          </p:nvPr>
        </p:nvSpPr>
        <p:spPr>
          <a:xfrm>
            <a:off x="1149350" y="1233488"/>
            <a:ext cx="4437063" cy="3328987"/>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73577" y="4748163"/>
            <a:ext cx="5388610" cy="3884861"/>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9371286"/>
            <a:ext cx="2918831" cy="495028"/>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15373" y="9371286"/>
            <a:ext cx="2918831" cy="495028"/>
          </a:xfrm>
          <a:prstGeom prst="rect">
            <a:avLst/>
          </a:prstGeom>
        </p:spPr>
        <p:txBody>
          <a:bodyPr vert="horz" lIns="91440" tIns="45720" rIns="91440" bIns="45720" rtlCol="0" anchor="b"/>
          <a:lstStyle>
            <a:lvl1pPr algn="r">
              <a:defRPr sz="1200"/>
            </a:lvl1pPr>
          </a:lstStyle>
          <a:p>
            <a:fld id="{C0651499-5D6A-4EC2-A4C6-BC30055B16D0}" type="slidenum">
              <a:rPr kumimoji="1" lang="ja-JP" altLang="en-US" smtClean="0"/>
              <a:t>‹#›</a:t>
            </a:fld>
            <a:endParaRPr kumimoji="1" lang="ja-JP" altLang="en-US"/>
          </a:p>
        </p:txBody>
      </p:sp>
    </p:spTree>
    <p:extLst>
      <p:ext uri="{BB962C8B-B14F-4D97-AF65-F5344CB8AC3E}">
        <p14:creationId xmlns:p14="http://schemas.microsoft.com/office/powerpoint/2010/main" val="3970496597"/>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ただし、不適切な口腔ケアはかえって肺炎リスクを高めるという報告もあります。</a:t>
            </a:r>
            <a:endParaRPr kumimoji="1" lang="en-US" altLang="ja-JP" dirty="0"/>
          </a:p>
          <a:p>
            <a:r>
              <a:rPr kumimoji="1" lang="ja-JP" altLang="en-US" dirty="0"/>
              <a:t>これから説明する手順に従って正しい口腔ケアをマスターしてください。</a:t>
            </a:r>
          </a:p>
        </p:txBody>
      </p:sp>
      <p:sp>
        <p:nvSpPr>
          <p:cNvPr id="4" name="スライド番号プレースホルダー 3"/>
          <p:cNvSpPr>
            <a:spLocks noGrp="1"/>
          </p:cNvSpPr>
          <p:nvPr>
            <p:ph type="sldNum" sz="quarter" idx="10"/>
          </p:nvPr>
        </p:nvSpPr>
        <p:spPr/>
        <p:txBody>
          <a:bodyPr/>
          <a:lstStyle/>
          <a:p>
            <a:fld id="{C0651499-5D6A-4EC2-A4C6-BC30055B16D0}" type="slidenum">
              <a:rPr kumimoji="1" lang="ja-JP" altLang="en-US" smtClean="0"/>
              <a:t>26</a:t>
            </a:fld>
            <a:endParaRPr kumimoji="1" lang="ja-JP" altLang="en-US"/>
          </a:p>
        </p:txBody>
      </p:sp>
    </p:spTree>
    <p:extLst>
      <p:ext uri="{BB962C8B-B14F-4D97-AF65-F5344CB8AC3E}">
        <p14:creationId xmlns:p14="http://schemas.microsoft.com/office/powerpoint/2010/main" val="134594175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ja-JP" altLang="en-US"/>
              <a:t>マスター タイトルの書式設定</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ja-JP" altLang="en-US"/>
              <a:t>マスター サブタイトルの書式設定</a:t>
            </a:r>
            <a:endParaRPr lang="en-US" dirty="0"/>
          </a:p>
        </p:txBody>
      </p:sp>
      <p:sp>
        <p:nvSpPr>
          <p:cNvPr id="4" name="Date Placeholder 3"/>
          <p:cNvSpPr>
            <a:spLocks noGrp="1"/>
          </p:cNvSpPr>
          <p:nvPr>
            <p:ph type="dt" sz="half" idx="10"/>
          </p:nvPr>
        </p:nvSpPr>
        <p:spPr/>
        <p:txBody>
          <a:bodyPr/>
          <a:lstStyle/>
          <a:p>
            <a:fld id="{5F0646BC-C802-40C8-AB72-79591F4CDC68}" type="datetimeFigureOut">
              <a:rPr kumimoji="1" lang="ja-JP" altLang="en-US" smtClean="0"/>
              <a:t>2025/5/27</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38879FFC-6E1F-4BA2-AEA8-9334300B52C4}" type="slidenum">
              <a:rPr kumimoji="1" lang="ja-JP" altLang="en-US" smtClean="0"/>
              <a:t>‹#›</a:t>
            </a:fld>
            <a:endParaRPr kumimoji="1" lang="ja-JP" altLang="en-US"/>
          </a:p>
        </p:txBody>
      </p:sp>
    </p:spTree>
    <p:extLst>
      <p:ext uri="{BB962C8B-B14F-4D97-AF65-F5344CB8AC3E}">
        <p14:creationId xmlns:p14="http://schemas.microsoft.com/office/powerpoint/2010/main" val="212300073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Vertical Text Placeholder 2"/>
          <p:cNvSpPr>
            <a:spLocks noGrp="1"/>
          </p:cNvSpPr>
          <p:nvPr>
            <p:ph type="body" orient="vert" idx="1"/>
          </p:nvPr>
        </p:nvSpPr>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5F0646BC-C802-40C8-AB72-79591F4CDC68}" type="datetimeFigureOut">
              <a:rPr kumimoji="1" lang="ja-JP" altLang="en-US" smtClean="0"/>
              <a:t>2025/5/27</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38879FFC-6E1F-4BA2-AEA8-9334300B52C4}" type="slidenum">
              <a:rPr kumimoji="1" lang="ja-JP" altLang="en-US" smtClean="0"/>
              <a:t>‹#›</a:t>
            </a:fld>
            <a:endParaRPr kumimoji="1" lang="ja-JP" altLang="en-US"/>
          </a:p>
        </p:txBody>
      </p:sp>
    </p:spTree>
    <p:extLst>
      <p:ext uri="{BB962C8B-B14F-4D97-AF65-F5344CB8AC3E}">
        <p14:creationId xmlns:p14="http://schemas.microsoft.com/office/powerpoint/2010/main" val="27308687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ja-JP" altLang="en-US"/>
              <a:t>マスター タイトルの書式設定</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5F0646BC-C802-40C8-AB72-79591F4CDC68}" type="datetimeFigureOut">
              <a:rPr kumimoji="1" lang="ja-JP" altLang="en-US" smtClean="0"/>
              <a:t>2025/5/27</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38879FFC-6E1F-4BA2-AEA8-9334300B52C4}" type="slidenum">
              <a:rPr kumimoji="1" lang="ja-JP" altLang="en-US" smtClean="0"/>
              <a:t>‹#›</a:t>
            </a:fld>
            <a:endParaRPr kumimoji="1" lang="ja-JP" altLang="en-US"/>
          </a:p>
        </p:txBody>
      </p:sp>
    </p:spTree>
    <p:extLst>
      <p:ext uri="{BB962C8B-B14F-4D97-AF65-F5344CB8AC3E}">
        <p14:creationId xmlns:p14="http://schemas.microsoft.com/office/powerpoint/2010/main" val="118766718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Content Placeholder 2"/>
          <p:cNvSpPr>
            <a:spLocks noGrp="1"/>
          </p:cNvSpPr>
          <p:nvPr>
            <p:ph idx="1"/>
          </p:nvPr>
        </p:nvSpPr>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5F0646BC-C802-40C8-AB72-79591F4CDC68}" type="datetimeFigureOut">
              <a:rPr kumimoji="1" lang="ja-JP" altLang="en-US" smtClean="0"/>
              <a:t>2025/5/27</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38879FFC-6E1F-4BA2-AEA8-9334300B52C4}" type="slidenum">
              <a:rPr kumimoji="1" lang="ja-JP" altLang="en-US" smtClean="0"/>
              <a:t>‹#›</a:t>
            </a:fld>
            <a:endParaRPr kumimoji="1" lang="ja-JP" altLang="en-US"/>
          </a:p>
        </p:txBody>
      </p:sp>
    </p:spTree>
    <p:extLst>
      <p:ext uri="{BB962C8B-B14F-4D97-AF65-F5344CB8AC3E}">
        <p14:creationId xmlns:p14="http://schemas.microsoft.com/office/powerpoint/2010/main" val="303268974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ja-JP" altLang="en-US"/>
              <a:t>マスター タイトルの書式設定</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ja-JP" altLang="en-US"/>
              <a:t>マスター テキストの書式設定</a:t>
            </a:r>
          </a:p>
        </p:txBody>
      </p:sp>
      <p:sp>
        <p:nvSpPr>
          <p:cNvPr id="4" name="Date Placeholder 3"/>
          <p:cNvSpPr>
            <a:spLocks noGrp="1"/>
          </p:cNvSpPr>
          <p:nvPr>
            <p:ph type="dt" sz="half" idx="10"/>
          </p:nvPr>
        </p:nvSpPr>
        <p:spPr/>
        <p:txBody>
          <a:bodyPr/>
          <a:lstStyle/>
          <a:p>
            <a:fld id="{5F0646BC-C802-40C8-AB72-79591F4CDC68}" type="datetimeFigureOut">
              <a:rPr kumimoji="1" lang="ja-JP" altLang="en-US" smtClean="0"/>
              <a:t>2025/5/27</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38879FFC-6E1F-4BA2-AEA8-9334300B52C4}" type="slidenum">
              <a:rPr kumimoji="1" lang="ja-JP" altLang="en-US" smtClean="0"/>
              <a:t>‹#›</a:t>
            </a:fld>
            <a:endParaRPr kumimoji="1" lang="ja-JP" altLang="en-US"/>
          </a:p>
        </p:txBody>
      </p:sp>
    </p:spTree>
    <p:extLst>
      <p:ext uri="{BB962C8B-B14F-4D97-AF65-F5344CB8AC3E}">
        <p14:creationId xmlns:p14="http://schemas.microsoft.com/office/powerpoint/2010/main" val="39898092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Date Placeholder 4"/>
          <p:cNvSpPr>
            <a:spLocks noGrp="1"/>
          </p:cNvSpPr>
          <p:nvPr>
            <p:ph type="dt" sz="half" idx="10"/>
          </p:nvPr>
        </p:nvSpPr>
        <p:spPr/>
        <p:txBody>
          <a:bodyPr/>
          <a:lstStyle/>
          <a:p>
            <a:fld id="{5F0646BC-C802-40C8-AB72-79591F4CDC68}" type="datetimeFigureOut">
              <a:rPr kumimoji="1" lang="ja-JP" altLang="en-US" smtClean="0"/>
              <a:t>2025/5/27</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38879FFC-6E1F-4BA2-AEA8-9334300B52C4}" type="slidenum">
              <a:rPr kumimoji="1" lang="ja-JP" altLang="en-US" smtClean="0"/>
              <a:t>‹#›</a:t>
            </a:fld>
            <a:endParaRPr kumimoji="1" lang="ja-JP" altLang="en-US"/>
          </a:p>
        </p:txBody>
      </p:sp>
    </p:spTree>
    <p:extLst>
      <p:ext uri="{BB962C8B-B14F-4D97-AF65-F5344CB8AC3E}">
        <p14:creationId xmlns:p14="http://schemas.microsoft.com/office/powerpoint/2010/main" val="188764247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ja-JP" altLang="en-US"/>
              <a:t>マスター タイトルの書式設定</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4" name="Content Placeholder 3"/>
          <p:cNvSpPr>
            <a:spLocks noGrp="1"/>
          </p:cNvSpPr>
          <p:nvPr>
            <p:ph sz="half" idx="2"/>
          </p:nvPr>
        </p:nvSpPr>
        <p:spPr>
          <a:xfrm>
            <a:off x="629842" y="2505075"/>
            <a:ext cx="3868340" cy="368458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6" name="Content Placeholder 5"/>
          <p:cNvSpPr>
            <a:spLocks noGrp="1"/>
          </p:cNvSpPr>
          <p:nvPr>
            <p:ph sz="quarter" idx="4"/>
          </p:nvPr>
        </p:nvSpPr>
        <p:spPr>
          <a:xfrm>
            <a:off x="4629150" y="2505075"/>
            <a:ext cx="3887391" cy="368458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7" name="Date Placeholder 6"/>
          <p:cNvSpPr>
            <a:spLocks noGrp="1"/>
          </p:cNvSpPr>
          <p:nvPr>
            <p:ph type="dt" sz="half" idx="10"/>
          </p:nvPr>
        </p:nvSpPr>
        <p:spPr/>
        <p:txBody>
          <a:bodyPr/>
          <a:lstStyle/>
          <a:p>
            <a:fld id="{5F0646BC-C802-40C8-AB72-79591F4CDC68}" type="datetimeFigureOut">
              <a:rPr kumimoji="1" lang="ja-JP" altLang="en-US" smtClean="0"/>
              <a:t>2025/5/27</a:t>
            </a:fld>
            <a:endParaRPr kumimoji="1" lang="ja-JP" altLang="en-US"/>
          </a:p>
        </p:txBody>
      </p:sp>
      <p:sp>
        <p:nvSpPr>
          <p:cNvPr id="8" name="Footer Placeholder 7"/>
          <p:cNvSpPr>
            <a:spLocks noGrp="1"/>
          </p:cNvSpPr>
          <p:nvPr>
            <p:ph type="ftr" sz="quarter" idx="11"/>
          </p:nvPr>
        </p:nvSpPr>
        <p:spPr/>
        <p:txBody>
          <a:bodyPr/>
          <a:lstStyle/>
          <a:p>
            <a:endParaRPr kumimoji="1" lang="ja-JP" altLang="en-US"/>
          </a:p>
        </p:txBody>
      </p:sp>
      <p:sp>
        <p:nvSpPr>
          <p:cNvPr id="9" name="Slide Number Placeholder 8"/>
          <p:cNvSpPr>
            <a:spLocks noGrp="1"/>
          </p:cNvSpPr>
          <p:nvPr>
            <p:ph type="sldNum" sz="quarter" idx="12"/>
          </p:nvPr>
        </p:nvSpPr>
        <p:spPr/>
        <p:txBody>
          <a:bodyPr/>
          <a:lstStyle/>
          <a:p>
            <a:fld id="{38879FFC-6E1F-4BA2-AEA8-9334300B52C4}" type="slidenum">
              <a:rPr kumimoji="1" lang="ja-JP" altLang="en-US" smtClean="0"/>
              <a:t>‹#›</a:t>
            </a:fld>
            <a:endParaRPr kumimoji="1" lang="ja-JP" altLang="en-US"/>
          </a:p>
        </p:txBody>
      </p:sp>
    </p:spTree>
    <p:extLst>
      <p:ext uri="{BB962C8B-B14F-4D97-AF65-F5344CB8AC3E}">
        <p14:creationId xmlns:p14="http://schemas.microsoft.com/office/powerpoint/2010/main" val="217875284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Date Placeholder 2"/>
          <p:cNvSpPr>
            <a:spLocks noGrp="1"/>
          </p:cNvSpPr>
          <p:nvPr>
            <p:ph type="dt" sz="half" idx="10"/>
          </p:nvPr>
        </p:nvSpPr>
        <p:spPr/>
        <p:txBody>
          <a:bodyPr/>
          <a:lstStyle/>
          <a:p>
            <a:fld id="{5F0646BC-C802-40C8-AB72-79591F4CDC68}" type="datetimeFigureOut">
              <a:rPr kumimoji="1" lang="ja-JP" altLang="en-US" smtClean="0"/>
              <a:t>2025/5/27</a:t>
            </a:fld>
            <a:endParaRPr kumimoji="1" lang="ja-JP" altLang="en-US"/>
          </a:p>
        </p:txBody>
      </p:sp>
      <p:sp>
        <p:nvSpPr>
          <p:cNvPr id="4" name="Footer Placeholder 3"/>
          <p:cNvSpPr>
            <a:spLocks noGrp="1"/>
          </p:cNvSpPr>
          <p:nvPr>
            <p:ph type="ftr" sz="quarter" idx="11"/>
          </p:nvPr>
        </p:nvSpPr>
        <p:spPr/>
        <p:txBody>
          <a:bodyPr/>
          <a:lstStyle/>
          <a:p>
            <a:endParaRPr kumimoji="1" lang="ja-JP" altLang="en-US"/>
          </a:p>
        </p:txBody>
      </p:sp>
      <p:sp>
        <p:nvSpPr>
          <p:cNvPr id="5" name="Slide Number Placeholder 4"/>
          <p:cNvSpPr>
            <a:spLocks noGrp="1"/>
          </p:cNvSpPr>
          <p:nvPr>
            <p:ph type="sldNum" sz="quarter" idx="12"/>
          </p:nvPr>
        </p:nvSpPr>
        <p:spPr/>
        <p:txBody>
          <a:bodyPr/>
          <a:lstStyle/>
          <a:p>
            <a:fld id="{38879FFC-6E1F-4BA2-AEA8-9334300B52C4}" type="slidenum">
              <a:rPr kumimoji="1" lang="ja-JP" altLang="en-US" smtClean="0"/>
              <a:t>‹#›</a:t>
            </a:fld>
            <a:endParaRPr kumimoji="1" lang="ja-JP" altLang="en-US"/>
          </a:p>
        </p:txBody>
      </p:sp>
    </p:spTree>
    <p:extLst>
      <p:ext uri="{BB962C8B-B14F-4D97-AF65-F5344CB8AC3E}">
        <p14:creationId xmlns:p14="http://schemas.microsoft.com/office/powerpoint/2010/main" val="126393112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F0646BC-C802-40C8-AB72-79591F4CDC68}" type="datetimeFigureOut">
              <a:rPr kumimoji="1" lang="ja-JP" altLang="en-US" smtClean="0"/>
              <a:t>2025/5/27</a:t>
            </a:fld>
            <a:endParaRPr kumimoji="1" lang="ja-JP" altLang="en-US"/>
          </a:p>
        </p:txBody>
      </p:sp>
      <p:sp>
        <p:nvSpPr>
          <p:cNvPr id="3" name="Footer Placeholder 2"/>
          <p:cNvSpPr>
            <a:spLocks noGrp="1"/>
          </p:cNvSpPr>
          <p:nvPr>
            <p:ph type="ftr" sz="quarter" idx="11"/>
          </p:nvPr>
        </p:nvSpPr>
        <p:spPr/>
        <p:txBody>
          <a:bodyPr/>
          <a:lstStyle/>
          <a:p>
            <a:endParaRPr kumimoji="1" lang="ja-JP" altLang="en-US"/>
          </a:p>
        </p:txBody>
      </p:sp>
      <p:sp>
        <p:nvSpPr>
          <p:cNvPr id="4" name="Slide Number Placeholder 3"/>
          <p:cNvSpPr>
            <a:spLocks noGrp="1"/>
          </p:cNvSpPr>
          <p:nvPr>
            <p:ph type="sldNum" sz="quarter" idx="12"/>
          </p:nvPr>
        </p:nvSpPr>
        <p:spPr/>
        <p:txBody>
          <a:bodyPr/>
          <a:lstStyle/>
          <a:p>
            <a:fld id="{38879FFC-6E1F-4BA2-AEA8-9334300B52C4}" type="slidenum">
              <a:rPr kumimoji="1" lang="ja-JP" altLang="en-US" smtClean="0"/>
              <a:t>‹#›</a:t>
            </a:fld>
            <a:endParaRPr kumimoji="1" lang="ja-JP" altLang="en-US"/>
          </a:p>
        </p:txBody>
      </p:sp>
    </p:spTree>
    <p:extLst>
      <p:ext uri="{BB962C8B-B14F-4D97-AF65-F5344CB8AC3E}">
        <p14:creationId xmlns:p14="http://schemas.microsoft.com/office/powerpoint/2010/main" val="40504402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ja-JP" altLang="en-US"/>
              <a:t>マスター タイトルの書式設定</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fld id="{5F0646BC-C802-40C8-AB72-79591F4CDC68}" type="datetimeFigureOut">
              <a:rPr kumimoji="1" lang="ja-JP" altLang="en-US" smtClean="0"/>
              <a:t>2025/5/27</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38879FFC-6E1F-4BA2-AEA8-9334300B52C4}" type="slidenum">
              <a:rPr kumimoji="1" lang="ja-JP" altLang="en-US" smtClean="0"/>
              <a:t>‹#›</a:t>
            </a:fld>
            <a:endParaRPr kumimoji="1" lang="ja-JP" altLang="en-US"/>
          </a:p>
        </p:txBody>
      </p:sp>
    </p:spTree>
    <p:extLst>
      <p:ext uri="{BB962C8B-B14F-4D97-AF65-F5344CB8AC3E}">
        <p14:creationId xmlns:p14="http://schemas.microsoft.com/office/powerpoint/2010/main" val="249366601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ja-JP" altLang="en-US"/>
              <a:t>マスター タイトルの書式設定</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ja-JP" altLang="en-US"/>
              <a:t>図を追加</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fld id="{5F0646BC-C802-40C8-AB72-79591F4CDC68}" type="datetimeFigureOut">
              <a:rPr kumimoji="1" lang="ja-JP" altLang="en-US" smtClean="0"/>
              <a:t>2025/5/27</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38879FFC-6E1F-4BA2-AEA8-9334300B52C4}" type="slidenum">
              <a:rPr kumimoji="1" lang="ja-JP" altLang="en-US" smtClean="0"/>
              <a:t>‹#›</a:t>
            </a:fld>
            <a:endParaRPr kumimoji="1" lang="ja-JP" altLang="en-US"/>
          </a:p>
        </p:txBody>
      </p:sp>
    </p:spTree>
    <p:extLst>
      <p:ext uri="{BB962C8B-B14F-4D97-AF65-F5344CB8AC3E}">
        <p14:creationId xmlns:p14="http://schemas.microsoft.com/office/powerpoint/2010/main" val="11234387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ja-JP" altLang="en-US" dirty="0"/>
              <a:t>マスター タイトルの書式設定</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ja-JP" altLang="en-US" dirty="0"/>
              <a:t>マスター テキストの書式設定</a:t>
            </a:r>
          </a:p>
          <a:p>
            <a:pPr lvl="1"/>
            <a:r>
              <a:rPr lang="ja-JP" altLang="en-US" dirty="0"/>
              <a:t>第 </a:t>
            </a:r>
            <a:r>
              <a:rPr lang="en-US" altLang="ja-JP" dirty="0"/>
              <a:t>2 </a:t>
            </a:r>
            <a:r>
              <a:rPr lang="ja-JP" altLang="en-US" dirty="0"/>
              <a:t>レベル</a:t>
            </a:r>
          </a:p>
          <a:p>
            <a:pPr lvl="2"/>
            <a:r>
              <a:rPr lang="ja-JP" altLang="en-US" dirty="0"/>
              <a:t>第 </a:t>
            </a:r>
            <a:r>
              <a:rPr lang="en-US" altLang="ja-JP" dirty="0"/>
              <a:t>3 </a:t>
            </a:r>
            <a:r>
              <a:rPr lang="ja-JP" altLang="en-US" dirty="0"/>
              <a:t>レベル</a:t>
            </a:r>
          </a:p>
          <a:p>
            <a:pPr lvl="3"/>
            <a:r>
              <a:rPr lang="ja-JP" altLang="en-US" dirty="0"/>
              <a:t>第 </a:t>
            </a:r>
            <a:r>
              <a:rPr lang="en-US" altLang="ja-JP" dirty="0"/>
              <a:t>4 </a:t>
            </a:r>
            <a:r>
              <a:rPr lang="ja-JP" altLang="en-US" dirty="0"/>
              <a:t>レベル</a:t>
            </a:r>
          </a:p>
          <a:p>
            <a:pPr lvl="4"/>
            <a:r>
              <a:rPr lang="ja-JP" altLang="en-US" dirty="0"/>
              <a:t>第 </a:t>
            </a:r>
            <a:r>
              <a:rPr lang="en-US" altLang="ja-JP" dirty="0"/>
              <a:t>5 </a:t>
            </a:r>
            <a:r>
              <a:rPr lang="ja-JP" altLang="en-US" dirty="0"/>
              <a:t>レベル</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F0646BC-C802-40C8-AB72-79591F4CDC68}" type="datetimeFigureOut">
              <a:rPr kumimoji="1" lang="ja-JP" altLang="en-US" smtClean="0"/>
              <a:t>2025/5/27</a:t>
            </a:fld>
            <a:endParaRPr kumimoji="1" lang="ja-JP" alt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ja-JP" altLang="en-US"/>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8879FFC-6E1F-4BA2-AEA8-9334300B52C4}" type="slidenum">
              <a:rPr kumimoji="1" lang="ja-JP" altLang="en-US" smtClean="0"/>
              <a:t>‹#›</a:t>
            </a:fld>
            <a:endParaRPr kumimoji="1" lang="ja-JP" altLang="en-US"/>
          </a:p>
        </p:txBody>
      </p:sp>
      <p:sp>
        <p:nvSpPr>
          <p:cNvPr id="7" name="正方形/長方形 6"/>
          <p:cNvSpPr/>
          <p:nvPr userDrawn="1"/>
        </p:nvSpPr>
        <p:spPr>
          <a:xfrm>
            <a:off x="-1" y="7150"/>
            <a:ext cx="9134947" cy="469522"/>
          </a:xfrm>
          <a:prstGeom prst="rect">
            <a:avLst/>
          </a:prstGeom>
          <a:solidFill>
            <a:srgbClr val="FF9933"/>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rgbClr val="002060"/>
              </a:solidFill>
            </a:endParaRPr>
          </a:p>
        </p:txBody>
      </p:sp>
      <p:sp>
        <p:nvSpPr>
          <p:cNvPr id="8" name="テキスト ボックス 7"/>
          <p:cNvSpPr txBox="1"/>
          <p:nvPr userDrawn="1"/>
        </p:nvSpPr>
        <p:spPr>
          <a:xfrm>
            <a:off x="3155324" y="41856"/>
            <a:ext cx="5988676" cy="400110"/>
          </a:xfrm>
          <a:prstGeom prst="rect">
            <a:avLst/>
          </a:prstGeom>
          <a:noFill/>
        </p:spPr>
        <p:txBody>
          <a:bodyPr wrap="square" rtlCol="0" anchor="ctr">
            <a:spAutoFit/>
          </a:bodyPr>
          <a:lstStyle/>
          <a:p>
            <a:pPr algn="r"/>
            <a:r>
              <a:rPr lang="ja-JP" altLang="en-US" sz="1100" b="0" dirty="0">
                <a:solidFill>
                  <a:srgbClr val="002060"/>
                </a:solidFill>
                <a:latin typeface="Meiryo UI" panose="020B0604030504040204" pitchFamily="50" charset="-128"/>
                <a:ea typeface="Meiryo UI" panose="020B0604030504040204" pitchFamily="50" charset="-128"/>
              </a:rPr>
              <a:t>食べること、飲みこむことがつらいと感じていませんか？　～なるほど💡摂食嚥下障害～</a:t>
            </a:r>
            <a:endParaRPr lang="en-US" altLang="ja-JP" sz="1100" b="0" dirty="0">
              <a:solidFill>
                <a:srgbClr val="002060"/>
              </a:solidFill>
              <a:latin typeface="Meiryo UI" panose="020B0604030504040204" pitchFamily="50" charset="-128"/>
              <a:ea typeface="Meiryo UI" panose="020B0604030504040204" pitchFamily="50" charset="-128"/>
            </a:endParaRPr>
          </a:p>
          <a:p>
            <a:pPr algn="r" defTabSz="914400"/>
            <a:r>
              <a:rPr kumimoji="1" lang="en-US" altLang="ja-JP" sz="900" dirty="0">
                <a:solidFill>
                  <a:srgbClr val="002060"/>
                </a:solidFill>
                <a:latin typeface="Meiryo UI" panose="020B0604030504040204" pitchFamily="50" charset="-128"/>
                <a:ea typeface="Meiryo UI" panose="020B0604030504040204" pitchFamily="50" charset="-128"/>
              </a:rPr>
              <a:t>【</a:t>
            </a:r>
            <a:r>
              <a:rPr kumimoji="1" lang="ja-JP" altLang="en-US" sz="900" dirty="0">
                <a:solidFill>
                  <a:srgbClr val="002060"/>
                </a:solidFill>
                <a:latin typeface="Meiryo UI" panose="020B0604030504040204" pitchFamily="50" charset="-128"/>
                <a:ea typeface="Meiryo UI" panose="020B0604030504040204" pitchFamily="50" charset="-128"/>
              </a:rPr>
              <a:t>監修</a:t>
            </a:r>
            <a:r>
              <a:rPr kumimoji="1" lang="en-US" altLang="ja-JP" sz="900" dirty="0">
                <a:solidFill>
                  <a:srgbClr val="002060"/>
                </a:solidFill>
                <a:latin typeface="Meiryo UI" panose="020B0604030504040204" pitchFamily="50" charset="-128"/>
                <a:ea typeface="Meiryo UI" panose="020B0604030504040204" pitchFamily="50" charset="-128"/>
              </a:rPr>
              <a:t>】</a:t>
            </a:r>
            <a:r>
              <a:rPr kumimoji="1" lang="ja-JP" altLang="en-US" sz="900" dirty="0">
                <a:solidFill>
                  <a:srgbClr val="002060"/>
                </a:solidFill>
                <a:latin typeface="Meiryo UI" panose="020B0604030504040204" pitchFamily="50" charset="-128"/>
                <a:ea typeface="Meiryo UI" panose="020B0604030504040204" pitchFamily="50" charset="-128"/>
              </a:rPr>
              <a:t>　浜松市リハビリテーション病院　特別顧問　藤島一郎 先生</a:t>
            </a:r>
          </a:p>
        </p:txBody>
      </p:sp>
      <p:sp>
        <p:nvSpPr>
          <p:cNvPr id="9" name="スライド番号プレースホルダ 5"/>
          <p:cNvSpPr txBox="1">
            <a:spLocks/>
          </p:cNvSpPr>
          <p:nvPr userDrawn="1"/>
        </p:nvSpPr>
        <p:spPr>
          <a:xfrm>
            <a:off x="-1" y="6669360"/>
            <a:ext cx="1732935" cy="231504"/>
          </a:xfrm>
          <a:prstGeom prst="rect">
            <a:avLst/>
          </a:prstGeom>
        </p:spPr>
        <p:txBody>
          <a:bodyPr vert="horz" lIns="91440" tIns="45720" rIns="91440" bIns="45720" rtlCol="0" anchor="ctr"/>
          <a:lstStyle>
            <a:defPPr>
              <a:defRPr lang="en-US"/>
            </a:defPPr>
            <a:lvl1pPr marL="0" algn="l" defTabSz="457200" rtl="0" eaLnBrk="1" latinLnBrk="0" hangingPunct="1">
              <a:defRPr sz="800" kern="1200" baseline="0">
                <a:solidFill>
                  <a:schemeClr val="tx1"/>
                </a:solidFill>
                <a:latin typeface="Meiryo UI" panose="020B0604030504040204" pitchFamily="50" charset="-128"/>
                <a:ea typeface="+mn-ea"/>
                <a:cs typeface="Times New Roman" pitchFamily="18" charset="0"/>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altLang="ja-JP" dirty="0"/>
              <a:t>202500003637-</a:t>
            </a:r>
            <a:fld id="{3920634E-3BDC-45F1-B72A-6BE956DCD057}" type="slidenum">
              <a:rPr lang="ja-JP" altLang="en-US" smtClean="0"/>
              <a:pPr/>
              <a:t>‹#›</a:t>
            </a:fld>
            <a:endParaRPr lang="ja-JP" altLang="en-US" dirty="0"/>
          </a:p>
        </p:txBody>
      </p:sp>
    </p:spTree>
    <p:extLst>
      <p:ext uri="{BB962C8B-B14F-4D97-AF65-F5344CB8AC3E}">
        <p14:creationId xmlns:p14="http://schemas.microsoft.com/office/powerpoint/2010/main" val="861730442"/>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en-US"/>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image" Target="../media/image48.png"/><Relationship Id="rId1" Type="http://schemas.openxmlformats.org/officeDocument/2006/relationships/slideLayout" Target="../slideLayouts/slideLayout7.xml"/><Relationship Id="rId6" Type="http://schemas.openxmlformats.org/officeDocument/2006/relationships/image" Target="../media/image51.png"/><Relationship Id="rId5" Type="http://schemas.microsoft.com/office/2007/relationships/hdphoto" Target="../media/hdphoto1.wdp"/><Relationship Id="rId4" Type="http://schemas.openxmlformats.org/officeDocument/2006/relationships/image" Target="../media/image50.png"/></Relationships>
</file>

<file path=ppt/slides/_rels/slide48.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image" Target="../media/image57.pn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image" Target="../media/image58.png"/><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2" Type="http://schemas.openxmlformats.org/officeDocument/2006/relationships/image" Target="../media/image59.pn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image" Target="../media/image60.pn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image" Target="../media/image61.pn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image" Target="../media/image62.png"/><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image" Target="../media/image63.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image" Target="../media/image64.png"/><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image" Target="../media/image65.png"/><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image" Target="../media/image66.png"/><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image" Target="../media/image67.png"/><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image" Target="../media/image68.png"/><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image" Target="../media/image69.png"/><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2" Type="http://schemas.openxmlformats.org/officeDocument/2006/relationships/image" Target="../media/image70.png"/><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image" Target="../media/image71.png"/><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image" Target="../media/image72.png"/><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image" Target="../media/image73.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image" Target="../media/image74.png"/><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2" Type="http://schemas.openxmlformats.org/officeDocument/2006/relationships/image" Target="../media/image75.png"/><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2" Type="http://schemas.openxmlformats.org/officeDocument/2006/relationships/image" Target="../media/image76.png"/><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2" Type="http://schemas.openxmlformats.org/officeDocument/2006/relationships/image" Target="../media/image77.png"/><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2" Type="http://schemas.openxmlformats.org/officeDocument/2006/relationships/image" Target="../media/image78.png"/><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2" Type="http://schemas.openxmlformats.org/officeDocument/2006/relationships/image" Target="../media/image79.png"/><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2" Type="http://schemas.openxmlformats.org/officeDocument/2006/relationships/image" Target="../media/image80.png"/><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2" Type="http://schemas.openxmlformats.org/officeDocument/2006/relationships/image" Target="../media/image81.png"/><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2" Type="http://schemas.openxmlformats.org/officeDocument/2006/relationships/image" Target="../media/image82.png"/><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2" Type="http://schemas.openxmlformats.org/officeDocument/2006/relationships/image" Target="../media/image83.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video" Target="../media/media1.mp4"/><Relationship Id="rId1" Type="http://schemas.microsoft.com/office/2007/relationships/media" Target="../media/media1.mp4"/><Relationship Id="rId5" Type="http://schemas.openxmlformats.org/officeDocument/2006/relationships/image" Target="../media/image9.png"/><Relationship Id="rId4" Type="http://schemas.openxmlformats.org/officeDocument/2006/relationships/image" Target="../media/image8.png"/></Relationships>
</file>

<file path=ppt/slides/_rels/slide80.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video" Target="../media/media2.mp4"/><Relationship Id="rId1" Type="http://schemas.microsoft.com/office/2007/relationships/media" Target="../media/media2.mp4"/><Relationship Id="rId6" Type="http://schemas.openxmlformats.org/officeDocument/2006/relationships/image" Target="../media/image49.png"/><Relationship Id="rId5" Type="http://schemas.openxmlformats.org/officeDocument/2006/relationships/image" Target="../media/image85.png"/><Relationship Id="rId4" Type="http://schemas.openxmlformats.org/officeDocument/2006/relationships/image" Target="../media/image84.png"/></Relationships>
</file>

<file path=ppt/slides/_rels/slide8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microsoft.com/office/2007/relationships/media" Target="../media/media3.mp4"/><Relationship Id="rId1" Type="http://schemas.openxmlformats.org/officeDocument/2006/relationships/video" Target="NULL" TargetMode="External"/><Relationship Id="rId6" Type="http://schemas.openxmlformats.org/officeDocument/2006/relationships/image" Target="../media/image49.png"/><Relationship Id="rId5" Type="http://schemas.openxmlformats.org/officeDocument/2006/relationships/image" Target="../media/image87.png"/><Relationship Id="rId4" Type="http://schemas.openxmlformats.org/officeDocument/2006/relationships/image" Target="../media/image86.png"/></Relationships>
</file>

<file path=ppt/slides/_rels/slide8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video" Target="../media/media4.mp4"/><Relationship Id="rId1" Type="http://schemas.microsoft.com/office/2007/relationships/media" Target="../media/media4.mp4"/><Relationship Id="rId6" Type="http://schemas.openxmlformats.org/officeDocument/2006/relationships/image" Target="../media/image49.png"/><Relationship Id="rId5" Type="http://schemas.openxmlformats.org/officeDocument/2006/relationships/image" Target="../media/image89.png"/><Relationship Id="rId4" Type="http://schemas.openxmlformats.org/officeDocument/2006/relationships/image" Target="../media/image88.png"/></Relationships>
</file>

<file path=ppt/slides/_rels/slide83.xml.rels><?xml version="1.0" encoding="UTF-8" standalone="yes"?>
<Relationships xmlns="http://schemas.openxmlformats.org/package/2006/relationships"><Relationship Id="rId2" Type="http://schemas.openxmlformats.org/officeDocument/2006/relationships/image" Target="../media/image90.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図 1">
            <a:extLst>
              <a:ext uri="{FF2B5EF4-FFF2-40B4-BE49-F238E27FC236}">
                <a16:creationId xmlns:a16="http://schemas.microsoft.com/office/drawing/2014/main" id="{D66DF219-A44F-A969-AD39-DF5AEE947210}"/>
              </a:ext>
            </a:extLst>
          </p:cNvPr>
          <p:cNvPicPr>
            <a:picLocks noChangeAspect="1"/>
          </p:cNvPicPr>
          <p:nvPr/>
        </p:nvPicPr>
        <p:blipFill>
          <a:blip r:embed="rId2"/>
          <a:srcRect/>
          <a:stretch>
            <a:fillRect/>
          </a:stretch>
        </p:blipFill>
        <p:spPr>
          <a:xfrm>
            <a:off x="20" y="10"/>
            <a:ext cx="9143980" cy="6857990"/>
          </a:xfrm>
          <a:prstGeom prst="rect">
            <a:avLst/>
          </a:prstGeom>
          <a:noFill/>
        </p:spPr>
      </p:pic>
    </p:spTree>
    <p:extLst>
      <p:ext uri="{BB962C8B-B14F-4D97-AF65-F5344CB8AC3E}">
        <p14:creationId xmlns:p14="http://schemas.microsoft.com/office/powerpoint/2010/main" val="122952611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図 3">
            <a:extLst>
              <a:ext uri="{FF2B5EF4-FFF2-40B4-BE49-F238E27FC236}">
                <a16:creationId xmlns:a16="http://schemas.microsoft.com/office/drawing/2014/main" id="{FC4C9075-870A-92DC-EC96-A0E0457BDDEB}"/>
              </a:ext>
            </a:extLst>
          </p:cNvPr>
          <p:cNvPicPr>
            <a:picLocks noChangeAspect="1"/>
          </p:cNvPicPr>
          <p:nvPr/>
        </p:nvPicPr>
        <p:blipFill>
          <a:blip r:embed="rId2"/>
          <a:srcRect/>
          <a:stretch>
            <a:fillRect/>
          </a:stretch>
        </p:blipFill>
        <p:spPr>
          <a:xfrm>
            <a:off x="20" y="10"/>
            <a:ext cx="9143980" cy="6857990"/>
          </a:xfrm>
          <a:prstGeom prst="rect">
            <a:avLst/>
          </a:prstGeom>
          <a:noFill/>
        </p:spPr>
      </p:pic>
    </p:spTree>
    <p:extLst>
      <p:ext uri="{BB962C8B-B14F-4D97-AF65-F5344CB8AC3E}">
        <p14:creationId xmlns:p14="http://schemas.microsoft.com/office/powerpoint/2010/main" val="258941845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図 1">
            <a:extLst>
              <a:ext uri="{FF2B5EF4-FFF2-40B4-BE49-F238E27FC236}">
                <a16:creationId xmlns:a16="http://schemas.microsoft.com/office/drawing/2014/main" id="{A7356D06-046D-046C-436D-B4566EE1B96B}"/>
              </a:ext>
            </a:extLst>
          </p:cNvPr>
          <p:cNvPicPr>
            <a:picLocks noChangeAspect="1"/>
          </p:cNvPicPr>
          <p:nvPr/>
        </p:nvPicPr>
        <p:blipFill>
          <a:blip r:embed="rId2"/>
          <a:srcRect/>
          <a:stretch>
            <a:fillRect/>
          </a:stretch>
        </p:blipFill>
        <p:spPr>
          <a:xfrm>
            <a:off x="20" y="10"/>
            <a:ext cx="9143980" cy="6857990"/>
          </a:xfrm>
          <a:prstGeom prst="rect">
            <a:avLst/>
          </a:prstGeom>
          <a:noFill/>
        </p:spPr>
      </p:pic>
    </p:spTree>
    <p:extLst>
      <p:ext uri="{BB962C8B-B14F-4D97-AF65-F5344CB8AC3E}">
        <p14:creationId xmlns:p14="http://schemas.microsoft.com/office/powerpoint/2010/main" val="309969803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図 2">
            <a:extLst>
              <a:ext uri="{FF2B5EF4-FFF2-40B4-BE49-F238E27FC236}">
                <a16:creationId xmlns:a16="http://schemas.microsoft.com/office/drawing/2014/main" id="{683875F9-842B-753C-A044-332530001384}"/>
              </a:ext>
            </a:extLst>
          </p:cNvPr>
          <p:cNvPicPr>
            <a:picLocks noChangeAspect="1"/>
          </p:cNvPicPr>
          <p:nvPr/>
        </p:nvPicPr>
        <p:blipFill>
          <a:blip r:embed="rId2"/>
          <a:srcRect/>
          <a:stretch>
            <a:fillRect/>
          </a:stretch>
        </p:blipFill>
        <p:spPr>
          <a:xfrm>
            <a:off x="20" y="10"/>
            <a:ext cx="9143980" cy="6857990"/>
          </a:xfrm>
          <a:prstGeom prst="rect">
            <a:avLst/>
          </a:prstGeom>
          <a:noFill/>
        </p:spPr>
      </p:pic>
    </p:spTree>
    <p:extLst>
      <p:ext uri="{BB962C8B-B14F-4D97-AF65-F5344CB8AC3E}">
        <p14:creationId xmlns:p14="http://schemas.microsoft.com/office/powerpoint/2010/main" val="227261915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図 1">
            <a:extLst>
              <a:ext uri="{FF2B5EF4-FFF2-40B4-BE49-F238E27FC236}">
                <a16:creationId xmlns:a16="http://schemas.microsoft.com/office/drawing/2014/main" id="{8DD7BECE-3559-7EDC-0630-679276B2ED30}"/>
              </a:ext>
            </a:extLst>
          </p:cNvPr>
          <p:cNvPicPr>
            <a:picLocks noChangeAspect="1"/>
          </p:cNvPicPr>
          <p:nvPr/>
        </p:nvPicPr>
        <p:blipFill>
          <a:blip r:embed="rId2"/>
          <a:srcRect/>
          <a:stretch>
            <a:fillRect/>
          </a:stretch>
        </p:blipFill>
        <p:spPr>
          <a:xfrm>
            <a:off x="20" y="10"/>
            <a:ext cx="9143980" cy="6857990"/>
          </a:xfrm>
          <a:prstGeom prst="rect">
            <a:avLst/>
          </a:prstGeom>
          <a:noFill/>
        </p:spPr>
      </p:pic>
    </p:spTree>
    <p:extLst>
      <p:ext uri="{BB962C8B-B14F-4D97-AF65-F5344CB8AC3E}">
        <p14:creationId xmlns:p14="http://schemas.microsoft.com/office/powerpoint/2010/main" val="57944048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図 2">
            <a:extLst>
              <a:ext uri="{FF2B5EF4-FFF2-40B4-BE49-F238E27FC236}">
                <a16:creationId xmlns:a16="http://schemas.microsoft.com/office/drawing/2014/main" id="{6E89B4C3-1B80-392D-3331-737656B8E470}"/>
              </a:ext>
            </a:extLst>
          </p:cNvPr>
          <p:cNvPicPr>
            <a:picLocks noChangeAspect="1"/>
          </p:cNvPicPr>
          <p:nvPr/>
        </p:nvPicPr>
        <p:blipFill>
          <a:blip r:embed="rId2"/>
          <a:srcRect/>
          <a:stretch>
            <a:fillRect/>
          </a:stretch>
        </p:blipFill>
        <p:spPr>
          <a:xfrm>
            <a:off x="20" y="10"/>
            <a:ext cx="9143980" cy="6857990"/>
          </a:xfrm>
          <a:prstGeom prst="rect">
            <a:avLst/>
          </a:prstGeom>
          <a:noFill/>
        </p:spPr>
      </p:pic>
    </p:spTree>
    <p:extLst>
      <p:ext uri="{BB962C8B-B14F-4D97-AF65-F5344CB8AC3E}">
        <p14:creationId xmlns:p14="http://schemas.microsoft.com/office/powerpoint/2010/main" val="139534367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図 2">
            <a:extLst>
              <a:ext uri="{FF2B5EF4-FFF2-40B4-BE49-F238E27FC236}">
                <a16:creationId xmlns:a16="http://schemas.microsoft.com/office/drawing/2014/main" id="{13981812-258E-FCA5-C977-4FBBE89DC46B}"/>
              </a:ext>
            </a:extLst>
          </p:cNvPr>
          <p:cNvPicPr>
            <a:picLocks noChangeAspect="1"/>
          </p:cNvPicPr>
          <p:nvPr/>
        </p:nvPicPr>
        <p:blipFill>
          <a:blip r:embed="rId2"/>
          <a:srcRect/>
          <a:stretch>
            <a:fillRect/>
          </a:stretch>
        </p:blipFill>
        <p:spPr>
          <a:xfrm>
            <a:off x="20" y="10"/>
            <a:ext cx="9143980" cy="6857990"/>
          </a:xfrm>
          <a:prstGeom prst="rect">
            <a:avLst/>
          </a:prstGeom>
          <a:noFill/>
        </p:spPr>
      </p:pic>
    </p:spTree>
    <p:extLst>
      <p:ext uri="{BB962C8B-B14F-4D97-AF65-F5344CB8AC3E}">
        <p14:creationId xmlns:p14="http://schemas.microsoft.com/office/powerpoint/2010/main" val="275198141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図 1">
            <a:extLst>
              <a:ext uri="{FF2B5EF4-FFF2-40B4-BE49-F238E27FC236}">
                <a16:creationId xmlns:a16="http://schemas.microsoft.com/office/drawing/2014/main" id="{1646DCB3-3428-CC0A-E099-1EF318766657}"/>
              </a:ext>
            </a:extLst>
          </p:cNvPr>
          <p:cNvPicPr>
            <a:picLocks noChangeAspect="1"/>
          </p:cNvPicPr>
          <p:nvPr/>
        </p:nvPicPr>
        <p:blipFill>
          <a:blip r:embed="rId2"/>
          <a:srcRect/>
          <a:stretch>
            <a:fillRect/>
          </a:stretch>
        </p:blipFill>
        <p:spPr>
          <a:xfrm>
            <a:off x="20" y="10"/>
            <a:ext cx="9143980" cy="6857990"/>
          </a:xfrm>
          <a:prstGeom prst="rect">
            <a:avLst/>
          </a:prstGeom>
          <a:noFill/>
        </p:spPr>
      </p:pic>
    </p:spTree>
    <p:extLst>
      <p:ext uri="{BB962C8B-B14F-4D97-AF65-F5344CB8AC3E}">
        <p14:creationId xmlns:p14="http://schemas.microsoft.com/office/powerpoint/2010/main" val="324952600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図 1">
            <a:extLst>
              <a:ext uri="{FF2B5EF4-FFF2-40B4-BE49-F238E27FC236}">
                <a16:creationId xmlns:a16="http://schemas.microsoft.com/office/drawing/2014/main" id="{0F39344B-739B-EB9F-E663-9C563D618FE4}"/>
              </a:ext>
            </a:extLst>
          </p:cNvPr>
          <p:cNvPicPr>
            <a:picLocks noChangeAspect="1"/>
          </p:cNvPicPr>
          <p:nvPr/>
        </p:nvPicPr>
        <p:blipFill>
          <a:blip r:embed="rId2"/>
          <a:stretch>
            <a:fillRect/>
          </a:stretch>
        </p:blipFill>
        <p:spPr>
          <a:xfrm>
            <a:off x="0" y="0"/>
            <a:ext cx="9144000" cy="6858000"/>
          </a:xfrm>
          <a:prstGeom prst="rect">
            <a:avLst/>
          </a:prstGeom>
        </p:spPr>
      </p:pic>
    </p:spTree>
    <p:extLst>
      <p:ext uri="{BB962C8B-B14F-4D97-AF65-F5344CB8AC3E}">
        <p14:creationId xmlns:p14="http://schemas.microsoft.com/office/powerpoint/2010/main" val="284147898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図 1">
            <a:extLst>
              <a:ext uri="{FF2B5EF4-FFF2-40B4-BE49-F238E27FC236}">
                <a16:creationId xmlns:a16="http://schemas.microsoft.com/office/drawing/2014/main" id="{3935A7CA-6CA5-84FF-5E9D-802F049A789E}"/>
              </a:ext>
            </a:extLst>
          </p:cNvPr>
          <p:cNvPicPr>
            <a:picLocks noChangeAspect="1"/>
          </p:cNvPicPr>
          <p:nvPr/>
        </p:nvPicPr>
        <p:blipFill>
          <a:blip r:embed="rId2"/>
          <a:srcRect/>
          <a:stretch>
            <a:fillRect/>
          </a:stretch>
        </p:blipFill>
        <p:spPr>
          <a:xfrm>
            <a:off x="20" y="10"/>
            <a:ext cx="9143980" cy="6857990"/>
          </a:xfrm>
          <a:prstGeom prst="rect">
            <a:avLst/>
          </a:prstGeom>
          <a:noFill/>
        </p:spPr>
      </p:pic>
    </p:spTree>
    <p:extLst>
      <p:ext uri="{BB962C8B-B14F-4D97-AF65-F5344CB8AC3E}">
        <p14:creationId xmlns:p14="http://schemas.microsoft.com/office/powerpoint/2010/main" val="23333195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図 3">
            <a:extLst>
              <a:ext uri="{FF2B5EF4-FFF2-40B4-BE49-F238E27FC236}">
                <a16:creationId xmlns:a16="http://schemas.microsoft.com/office/drawing/2014/main" id="{DDC57B91-2793-25EF-C09B-28B191AB85AB}"/>
              </a:ext>
            </a:extLst>
          </p:cNvPr>
          <p:cNvPicPr>
            <a:picLocks noChangeAspect="1"/>
          </p:cNvPicPr>
          <p:nvPr/>
        </p:nvPicPr>
        <p:blipFill>
          <a:blip r:embed="rId2"/>
          <a:srcRect/>
          <a:stretch>
            <a:fillRect/>
          </a:stretch>
        </p:blipFill>
        <p:spPr>
          <a:xfrm>
            <a:off x="20" y="10"/>
            <a:ext cx="9143980" cy="6857990"/>
          </a:xfrm>
          <a:prstGeom prst="rect">
            <a:avLst/>
          </a:prstGeom>
          <a:noFill/>
        </p:spPr>
      </p:pic>
    </p:spTree>
    <p:extLst>
      <p:ext uri="{BB962C8B-B14F-4D97-AF65-F5344CB8AC3E}">
        <p14:creationId xmlns:p14="http://schemas.microsoft.com/office/powerpoint/2010/main" val="297613839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図 2">
            <a:extLst>
              <a:ext uri="{FF2B5EF4-FFF2-40B4-BE49-F238E27FC236}">
                <a16:creationId xmlns:a16="http://schemas.microsoft.com/office/drawing/2014/main" id="{7A344F02-F960-BC93-5447-7D5C2636534D}"/>
              </a:ext>
            </a:extLst>
          </p:cNvPr>
          <p:cNvPicPr>
            <a:picLocks noChangeAspect="1"/>
          </p:cNvPicPr>
          <p:nvPr/>
        </p:nvPicPr>
        <p:blipFill>
          <a:blip r:embed="rId2"/>
          <a:srcRect/>
          <a:stretch>
            <a:fillRect/>
          </a:stretch>
        </p:blipFill>
        <p:spPr>
          <a:xfrm>
            <a:off x="20" y="10"/>
            <a:ext cx="9143980" cy="6857990"/>
          </a:xfrm>
          <a:prstGeom prst="rect">
            <a:avLst/>
          </a:prstGeom>
          <a:noFill/>
        </p:spPr>
      </p:pic>
    </p:spTree>
    <p:extLst>
      <p:ext uri="{BB962C8B-B14F-4D97-AF65-F5344CB8AC3E}">
        <p14:creationId xmlns:p14="http://schemas.microsoft.com/office/powerpoint/2010/main" val="195916982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図 1">
            <a:extLst>
              <a:ext uri="{FF2B5EF4-FFF2-40B4-BE49-F238E27FC236}">
                <a16:creationId xmlns:a16="http://schemas.microsoft.com/office/drawing/2014/main" id="{3A7B018D-CF5E-87E8-4BE2-4B44138594EE}"/>
              </a:ext>
            </a:extLst>
          </p:cNvPr>
          <p:cNvPicPr>
            <a:picLocks noChangeAspect="1"/>
          </p:cNvPicPr>
          <p:nvPr/>
        </p:nvPicPr>
        <p:blipFill>
          <a:blip r:embed="rId2"/>
          <a:srcRect/>
          <a:stretch>
            <a:fillRect/>
          </a:stretch>
        </p:blipFill>
        <p:spPr>
          <a:xfrm>
            <a:off x="20" y="10"/>
            <a:ext cx="9143980" cy="6857990"/>
          </a:xfrm>
          <a:prstGeom prst="rect">
            <a:avLst/>
          </a:prstGeom>
          <a:noFill/>
        </p:spPr>
      </p:pic>
    </p:spTree>
    <p:extLst>
      <p:ext uri="{BB962C8B-B14F-4D97-AF65-F5344CB8AC3E}">
        <p14:creationId xmlns:p14="http://schemas.microsoft.com/office/powerpoint/2010/main" val="189908615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図 1">
            <a:extLst>
              <a:ext uri="{FF2B5EF4-FFF2-40B4-BE49-F238E27FC236}">
                <a16:creationId xmlns:a16="http://schemas.microsoft.com/office/drawing/2014/main" id="{06D4373C-ED3C-034A-E98A-FF4C0CCBF52A}"/>
              </a:ext>
            </a:extLst>
          </p:cNvPr>
          <p:cNvPicPr>
            <a:picLocks noChangeAspect="1"/>
          </p:cNvPicPr>
          <p:nvPr/>
        </p:nvPicPr>
        <p:blipFill>
          <a:blip r:embed="rId2"/>
          <a:srcRect/>
          <a:stretch>
            <a:fillRect/>
          </a:stretch>
        </p:blipFill>
        <p:spPr>
          <a:xfrm>
            <a:off x="20" y="10"/>
            <a:ext cx="9143980" cy="6857990"/>
          </a:xfrm>
          <a:prstGeom prst="rect">
            <a:avLst/>
          </a:prstGeom>
          <a:noFill/>
        </p:spPr>
      </p:pic>
    </p:spTree>
    <p:extLst>
      <p:ext uri="{BB962C8B-B14F-4D97-AF65-F5344CB8AC3E}">
        <p14:creationId xmlns:p14="http://schemas.microsoft.com/office/powerpoint/2010/main" val="106452131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図 1">
            <a:extLst>
              <a:ext uri="{FF2B5EF4-FFF2-40B4-BE49-F238E27FC236}">
                <a16:creationId xmlns:a16="http://schemas.microsoft.com/office/drawing/2014/main" id="{F60D0E40-9781-067A-9A51-52C0E59C2490}"/>
              </a:ext>
            </a:extLst>
          </p:cNvPr>
          <p:cNvPicPr>
            <a:picLocks noChangeAspect="1"/>
          </p:cNvPicPr>
          <p:nvPr/>
        </p:nvPicPr>
        <p:blipFill>
          <a:blip r:embed="rId2"/>
          <a:srcRect/>
          <a:stretch>
            <a:fillRect/>
          </a:stretch>
        </p:blipFill>
        <p:spPr>
          <a:xfrm>
            <a:off x="20" y="10"/>
            <a:ext cx="9143980" cy="6857990"/>
          </a:xfrm>
          <a:prstGeom prst="rect">
            <a:avLst/>
          </a:prstGeom>
          <a:noFill/>
        </p:spPr>
      </p:pic>
    </p:spTree>
    <p:extLst>
      <p:ext uri="{BB962C8B-B14F-4D97-AF65-F5344CB8AC3E}">
        <p14:creationId xmlns:p14="http://schemas.microsoft.com/office/powerpoint/2010/main" val="94830852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図 1">
            <a:extLst>
              <a:ext uri="{FF2B5EF4-FFF2-40B4-BE49-F238E27FC236}">
                <a16:creationId xmlns:a16="http://schemas.microsoft.com/office/drawing/2014/main" id="{6127E3A1-429A-1F49-899A-5804C9AAFCEC}"/>
              </a:ext>
            </a:extLst>
          </p:cNvPr>
          <p:cNvPicPr>
            <a:picLocks noChangeAspect="1"/>
          </p:cNvPicPr>
          <p:nvPr/>
        </p:nvPicPr>
        <p:blipFill>
          <a:blip r:embed="rId2"/>
          <a:srcRect/>
          <a:stretch>
            <a:fillRect/>
          </a:stretch>
        </p:blipFill>
        <p:spPr>
          <a:xfrm>
            <a:off x="20" y="10"/>
            <a:ext cx="9143980" cy="6857990"/>
          </a:xfrm>
          <a:prstGeom prst="rect">
            <a:avLst/>
          </a:prstGeom>
          <a:noFill/>
        </p:spPr>
      </p:pic>
    </p:spTree>
    <p:extLst>
      <p:ext uri="{BB962C8B-B14F-4D97-AF65-F5344CB8AC3E}">
        <p14:creationId xmlns:p14="http://schemas.microsoft.com/office/powerpoint/2010/main" val="145184753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図 1">
            <a:extLst>
              <a:ext uri="{FF2B5EF4-FFF2-40B4-BE49-F238E27FC236}">
                <a16:creationId xmlns:a16="http://schemas.microsoft.com/office/drawing/2014/main" id="{C2E54996-70CD-882D-8CCC-C69DD9704916}"/>
              </a:ext>
            </a:extLst>
          </p:cNvPr>
          <p:cNvPicPr>
            <a:picLocks noChangeAspect="1"/>
          </p:cNvPicPr>
          <p:nvPr/>
        </p:nvPicPr>
        <p:blipFill>
          <a:blip r:embed="rId2"/>
          <a:srcRect/>
          <a:stretch>
            <a:fillRect/>
          </a:stretch>
        </p:blipFill>
        <p:spPr>
          <a:xfrm>
            <a:off x="20" y="10"/>
            <a:ext cx="9143980" cy="6857990"/>
          </a:xfrm>
          <a:prstGeom prst="rect">
            <a:avLst/>
          </a:prstGeom>
          <a:noFill/>
        </p:spPr>
      </p:pic>
    </p:spTree>
    <p:extLst>
      <p:ext uri="{BB962C8B-B14F-4D97-AF65-F5344CB8AC3E}">
        <p14:creationId xmlns:p14="http://schemas.microsoft.com/office/powerpoint/2010/main" val="75230165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図 1">
            <a:extLst>
              <a:ext uri="{FF2B5EF4-FFF2-40B4-BE49-F238E27FC236}">
                <a16:creationId xmlns:a16="http://schemas.microsoft.com/office/drawing/2014/main" id="{A905F13A-08DB-FE24-FC10-2AEBB74CED7E}"/>
              </a:ext>
            </a:extLst>
          </p:cNvPr>
          <p:cNvPicPr>
            <a:picLocks noChangeAspect="1"/>
          </p:cNvPicPr>
          <p:nvPr/>
        </p:nvPicPr>
        <p:blipFill>
          <a:blip r:embed="rId2"/>
          <a:srcRect/>
          <a:stretch>
            <a:fillRect/>
          </a:stretch>
        </p:blipFill>
        <p:spPr>
          <a:xfrm>
            <a:off x="20" y="10"/>
            <a:ext cx="9143980" cy="6857990"/>
          </a:xfrm>
          <a:prstGeom prst="rect">
            <a:avLst/>
          </a:prstGeom>
          <a:noFill/>
        </p:spPr>
      </p:pic>
    </p:spTree>
    <p:extLst>
      <p:ext uri="{BB962C8B-B14F-4D97-AF65-F5344CB8AC3E}">
        <p14:creationId xmlns:p14="http://schemas.microsoft.com/office/powerpoint/2010/main" val="13016416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図 4">
            <a:extLst>
              <a:ext uri="{FF2B5EF4-FFF2-40B4-BE49-F238E27FC236}">
                <a16:creationId xmlns:a16="http://schemas.microsoft.com/office/drawing/2014/main" id="{F342BB1C-107A-E0D4-3D9A-1EA4082F7265}"/>
              </a:ext>
            </a:extLst>
          </p:cNvPr>
          <p:cNvPicPr>
            <a:picLocks noChangeAspect="1"/>
          </p:cNvPicPr>
          <p:nvPr/>
        </p:nvPicPr>
        <p:blipFill>
          <a:blip r:embed="rId3"/>
          <a:srcRect/>
          <a:stretch>
            <a:fillRect/>
          </a:stretch>
        </p:blipFill>
        <p:spPr>
          <a:xfrm>
            <a:off x="20" y="10"/>
            <a:ext cx="9143980" cy="6857990"/>
          </a:xfrm>
          <a:prstGeom prst="rect">
            <a:avLst/>
          </a:prstGeom>
          <a:noFill/>
        </p:spPr>
      </p:pic>
    </p:spTree>
    <p:extLst>
      <p:ext uri="{BB962C8B-B14F-4D97-AF65-F5344CB8AC3E}">
        <p14:creationId xmlns:p14="http://schemas.microsoft.com/office/powerpoint/2010/main" val="190179940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図 2">
            <a:extLst>
              <a:ext uri="{FF2B5EF4-FFF2-40B4-BE49-F238E27FC236}">
                <a16:creationId xmlns:a16="http://schemas.microsoft.com/office/drawing/2014/main" id="{96E05C9B-4C5D-74D7-ECF6-978BBB013AE1}"/>
              </a:ext>
            </a:extLst>
          </p:cNvPr>
          <p:cNvPicPr>
            <a:picLocks noChangeAspect="1"/>
          </p:cNvPicPr>
          <p:nvPr/>
        </p:nvPicPr>
        <p:blipFill>
          <a:blip r:embed="rId2"/>
          <a:srcRect/>
          <a:stretch>
            <a:fillRect/>
          </a:stretch>
        </p:blipFill>
        <p:spPr>
          <a:xfrm>
            <a:off x="20" y="10"/>
            <a:ext cx="9143980" cy="6857990"/>
          </a:xfrm>
          <a:prstGeom prst="rect">
            <a:avLst/>
          </a:prstGeom>
          <a:noFill/>
        </p:spPr>
      </p:pic>
    </p:spTree>
    <p:extLst>
      <p:ext uri="{BB962C8B-B14F-4D97-AF65-F5344CB8AC3E}">
        <p14:creationId xmlns:p14="http://schemas.microsoft.com/office/powerpoint/2010/main" val="336285713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図 1">
            <a:extLst>
              <a:ext uri="{FF2B5EF4-FFF2-40B4-BE49-F238E27FC236}">
                <a16:creationId xmlns:a16="http://schemas.microsoft.com/office/drawing/2014/main" id="{876FD8ED-2789-8B0F-6426-464456EF06DE}"/>
              </a:ext>
            </a:extLst>
          </p:cNvPr>
          <p:cNvPicPr>
            <a:picLocks noChangeAspect="1"/>
          </p:cNvPicPr>
          <p:nvPr/>
        </p:nvPicPr>
        <p:blipFill>
          <a:blip r:embed="rId2"/>
          <a:srcRect/>
          <a:stretch>
            <a:fillRect/>
          </a:stretch>
        </p:blipFill>
        <p:spPr>
          <a:xfrm>
            <a:off x="20" y="10"/>
            <a:ext cx="9143980" cy="6857990"/>
          </a:xfrm>
          <a:prstGeom prst="rect">
            <a:avLst/>
          </a:prstGeom>
          <a:noFill/>
        </p:spPr>
      </p:pic>
    </p:spTree>
    <p:extLst>
      <p:ext uri="{BB962C8B-B14F-4D97-AF65-F5344CB8AC3E}">
        <p14:creationId xmlns:p14="http://schemas.microsoft.com/office/powerpoint/2010/main" val="335864308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図 1">
            <a:extLst>
              <a:ext uri="{FF2B5EF4-FFF2-40B4-BE49-F238E27FC236}">
                <a16:creationId xmlns:a16="http://schemas.microsoft.com/office/drawing/2014/main" id="{1F695D62-2910-97FA-831C-4C949873C4B3}"/>
              </a:ext>
            </a:extLst>
          </p:cNvPr>
          <p:cNvPicPr>
            <a:picLocks noChangeAspect="1"/>
          </p:cNvPicPr>
          <p:nvPr/>
        </p:nvPicPr>
        <p:blipFill>
          <a:blip r:embed="rId2"/>
          <a:srcRect/>
          <a:stretch>
            <a:fillRect/>
          </a:stretch>
        </p:blipFill>
        <p:spPr>
          <a:xfrm>
            <a:off x="20" y="10"/>
            <a:ext cx="9143980" cy="6857990"/>
          </a:xfrm>
          <a:prstGeom prst="rect">
            <a:avLst/>
          </a:prstGeom>
          <a:noFill/>
        </p:spPr>
      </p:pic>
    </p:spTree>
    <p:extLst>
      <p:ext uri="{BB962C8B-B14F-4D97-AF65-F5344CB8AC3E}">
        <p14:creationId xmlns:p14="http://schemas.microsoft.com/office/powerpoint/2010/main" val="209539374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図 2">
            <a:extLst>
              <a:ext uri="{FF2B5EF4-FFF2-40B4-BE49-F238E27FC236}">
                <a16:creationId xmlns:a16="http://schemas.microsoft.com/office/drawing/2014/main" id="{F1B01BC3-9226-9C7D-0D9C-3A83558EF6E3}"/>
              </a:ext>
            </a:extLst>
          </p:cNvPr>
          <p:cNvPicPr>
            <a:picLocks noChangeAspect="1"/>
          </p:cNvPicPr>
          <p:nvPr/>
        </p:nvPicPr>
        <p:blipFill>
          <a:blip r:embed="rId2"/>
          <a:srcRect/>
          <a:stretch>
            <a:fillRect/>
          </a:stretch>
        </p:blipFill>
        <p:spPr>
          <a:xfrm>
            <a:off x="20" y="10"/>
            <a:ext cx="9143980" cy="6857990"/>
          </a:xfrm>
          <a:prstGeom prst="rect">
            <a:avLst/>
          </a:prstGeom>
          <a:noFill/>
        </p:spPr>
      </p:pic>
    </p:spTree>
    <p:extLst>
      <p:ext uri="{BB962C8B-B14F-4D97-AF65-F5344CB8AC3E}">
        <p14:creationId xmlns:p14="http://schemas.microsoft.com/office/powerpoint/2010/main" val="105223322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図 1">
            <a:extLst>
              <a:ext uri="{FF2B5EF4-FFF2-40B4-BE49-F238E27FC236}">
                <a16:creationId xmlns:a16="http://schemas.microsoft.com/office/drawing/2014/main" id="{23BE2EF7-4ECA-F66B-60B2-1213154552B9}"/>
              </a:ext>
            </a:extLst>
          </p:cNvPr>
          <p:cNvPicPr>
            <a:picLocks noChangeAspect="1"/>
          </p:cNvPicPr>
          <p:nvPr/>
        </p:nvPicPr>
        <p:blipFill>
          <a:blip r:embed="rId2"/>
          <a:stretch>
            <a:fillRect/>
          </a:stretch>
        </p:blipFill>
        <p:spPr>
          <a:xfrm>
            <a:off x="-396" y="-297"/>
            <a:ext cx="9144396" cy="6858297"/>
          </a:xfrm>
          <a:prstGeom prst="rect">
            <a:avLst/>
          </a:prstGeom>
        </p:spPr>
      </p:pic>
    </p:spTree>
    <p:extLst>
      <p:ext uri="{BB962C8B-B14F-4D97-AF65-F5344CB8AC3E}">
        <p14:creationId xmlns:p14="http://schemas.microsoft.com/office/powerpoint/2010/main" val="326855482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図 1">
            <a:extLst>
              <a:ext uri="{FF2B5EF4-FFF2-40B4-BE49-F238E27FC236}">
                <a16:creationId xmlns:a16="http://schemas.microsoft.com/office/drawing/2014/main" id="{AF0C32ED-AEBD-C505-5563-58256D03490B}"/>
              </a:ext>
            </a:extLst>
          </p:cNvPr>
          <p:cNvPicPr>
            <a:picLocks noChangeAspect="1"/>
          </p:cNvPicPr>
          <p:nvPr/>
        </p:nvPicPr>
        <p:blipFill>
          <a:blip r:embed="rId2"/>
          <a:srcRect/>
          <a:stretch>
            <a:fillRect/>
          </a:stretch>
        </p:blipFill>
        <p:spPr>
          <a:xfrm>
            <a:off x="20" y="10"/>
            <a:ext cx="9143980" cy="6857990"/>
          </a:xfrm>
          <a:prstGeom prst="rect">
            <a:avLst/>
          </a:prstGeom>
          <a:noFill/>
        </p:spPr>
      </p:pic>
    </p:spTree>
    <p:extLst>
      <p:ext uri="{BB962C8B-B14F-4D97-AF65-F5344CB8AC3E}">
        <p14:creationId xmlns:p14="http://schemas.microsoft.com/office/powerpoint/2010/main" val="335915767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図 1">
            <a:extLst>
              <a:ext uri="{FF2B5EF4-FFF2-40B4-BE49-F238E27FC236}">
                <a16:creationId xmlns:a16="http://schemas.microsoft.com/office/drawing/2014/main" id="{D3E2DFEE-102A-2F1B-5373-8E59E339F8EC}"/>
              </a:ext>
            </a:extLst>
          </p:cNvPr>
          <p:cNvPicPr>
            <a:picLocks noChangeAspect="1"/>
          </p:cNvPicPr>
          <p:nvPr/>
        </p:nvPicPr>
        <p:blipFill>
          <a:blip r:embed="rId2"/>
          <a:srcRect/>
          <a:stretch>
            <a:fillRect/>
          </a:stretch>
        </p:blipFill>
        <p:spPr>
          <a:xfrm>
            <a:off x="20" y="10"/>
            <a:ext cx="9143980" cy="6857990"/>
          </a:xfrm>
          <a:prstGeom prst="rect">
            <a:avLst/>
          </a:prstGeom>
          <a:noFill/>
        </p:spPr>
      </p:pic>
    </p:spTree>
    <p:extLst>
      <p:ext uri="{BB962C8B-B14F-4D97-AF65-F5344CB8AC3E}">
        <p14:creationId xmlns:p14="http://schemas.microsoft.com/office/powerpoint/2010/main" val="105834514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図 2">
            <a:extLst>
              <a:ext uri="{FF2B5EF4-FFF2-40B4-BE49-F238E27FC236}">
                <a16:creationId xmlns:a16="http://schemas.microsoft.com/office/drawing/2014/main" id="{3556C484-F0BD-38B6-42C9-48D72CA75E0D}"/>
              </a:ext>
            </a:extLst>
          </p:cNvPr>
          <p:cNvPicPr>
            <a:picLocks noChangeAspect="1"/>
          </p:cNvPicPr>
          <p:nvPr/>
        </p:nvPicPr>
        <p:blipFill>
          <a:blip r:embed="rId2"/>
          <a:srcRect/>
          <a:stretch>
            <a:fillRect/>
          </a:stretch>
        </p:blipFill>
        <p:spPr>
          <a:xfrm>
            <a:off x="20" y="10"/>
            <a:ext cx="9143980" cy="6857990"/>
          </a:xfrm>
          <a:prstGeom prst="rect">
            <a:avLst/>
          </a:prstGeom>
          <a:noFill/>
        </p:spPr>
      </p:pic>
    </p:spTree>
    <p:extLst>
      <p:ext uri="{BB962C8B-B14F-4D97-AF65-F5344CB8AC3E}">
        <p14:creationId xmlns:p14="http://schemas.microsoft.com/office/powerpoint/2010/main" val="109621790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図 1">
            <a:extLst>
              <a:ext uri="{FF2B5EF4-FFF2-40B4-BE49-F238E27FC236}">
                <a16:creationId xmlns:a16="http://schemas.microsoft.com/office/drawing/2014/main" id="{8F5655EE-DE35-79AA-AC3B-AD3143D45E40}"/>
              </a:ext>
            </a:extLst>
          </p:cNvPr>
          <p:cNvPicPr>
            <a:picLocks noChangeAspect="1"/>
          </p:cNvPicPr>
          <p:nvPr/>
        </p:nvPicPr>
        <p:blipFill>
          <a:blip r:embed="rId2"/>
          <a:srcRect/>
          <a:stretch>
            <a:fillRect/>
          </a:stretch>
        </p:blipFill>
        <p:spPr>
          <a:xfrm>
            <a:off x="20" y="10"/>
            <a:ext cx="9143980" cy="6857990"/>
          </a:xfrm>
          <a:prstGeom prst="rect">
            <a:avLst/>
          </a:prstGeom>
          <a:noFill/>
        </p:spPr>
      </p:pic>
    </p:spTree>
    <p:extLst>
      <p:ext uri="{BB962C8B-B14F-4D97-AF65-F5344CB8AC3E}">
        <p14:creationId xmlns:p14="http://schemas.microsoft.com/office/powerpoint/2010/main" val="139195094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図 1">
            <a:extLst>
              <a:ext uri="{FF2B5EF4-FFF2-40B4-BE49-F238E27FC236}">
                <a16:creationId xmlns:a16="http://schemas.microsoft.com/office/drawing/2014/main" id="{21BD7DEC-79C6-DF66-85D1-A03B543C9D2D}"/>
              </a:ext>
            </a:extLst>
          </p:cNvPr>
          <p:cNvPicPr>
            <a:picLocks noChangeAspect="1"/>
          </p:cNvPicPr>
          <p:nvPr/>
        </p:nvPicPr>
        <p:blipFill>
          <a:blip r:embed="rId2"/>
          <a:srcRect/>
          <a:stretch>
            <a:fillRect/>
          </a:stretch>
        </p:blipFill>
        <p:spPr>
          <a:xfrm>
            <a:off x="20" y="10"/>
            <a:ext cx="9143980" cy="6857990"/>
          </a:xfrm>
          <a:prstGeom prst="rect">
            <a:avLst/>
          </a:prstGeom>
          <a:noFill/>
        </p:spPr>
      </p:pic>
    </p:spTree>
    <p:extLst>
      <p:ext uri="{BB962C8B-B14F-4D97-AF65-F5344CB8AC3E}">
        <p14:creationId xmlns:p14="http://schemas.microsoft.com/office/powerpoint/2010/main" val="238281920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図 1">
            <a:extLst>
              <a:ext uri="{FF2B5EF4-FFF2-40B4-BE49-F238E27FC236}">
                <a16:creationId xmlns:a16="http://schemas.microsoft.com/office/drawing/2014/main" id="{3CD216DE-04B2-00E9-EB55-C506E63F2D7A}"/>
              </a:ext>
            </a:extLst>
          </p:cNvPr>
          <p:cNvPicPr>
            <a:picLocks noChangeAspect="1"/>
          </p:cNvPicPr>
          <p:nvPr/>
        </p:nvPicPr>
        <p:blipFill>
          <a:blip r:embed="rId2"/>
          <a:srcRect/>
          <a:stretch>
            <a:fillRect/>
          </a:stretch>
        </p:blipFill>
        <p:spPr>
          <a:xfrm>
            <a:off x="20" y="10"/>
            <a:ext cx="9143980" cy="6857990"/>
          </a:xfrm>
          <a:prstGeom prst="rect">
            <a:avLst/>
          </a:prstGeom>
          <a:noFill/>
        </p:spPr>
      </p:pic>
    </p:spTree>
    <p:extLst>
      <p:ext uri="{BB962C8B-B14F-4D97-AF65-F5344CB8AC3E}">
        <p14:creationId xmlns:p14="http://schemas.microsoft.com/office/powerpoint/2010/main" val="247899868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図 1">
            <a:extLst>
              <a:ext uri="{FF2B5EF4-FFF2-40B4-BE49-F238E27FC236}">
                <a16:creationId xmlns:a16="http://schemas.microsoft.com/office/drawing/2014/main" id="{8E9B61CD-54A5-7809-A992-E5621E226FBF}"/>
              </a:ext>
            </a:extLst>
          </p:cNvPr>
          <p:cNvPicPr>
            <a:picLocks noChangeAspect="1"/>
          </p:cNvPicPr>
          <p:nvPr/>
        </p:nvPicPr>
        <p:blipFill>
          <a:blip r:embed="rId2"/>
          <a:srcRect/>
          <a:stretch>
            <a:fillRect/>
          </a:stretch>
        </p:blipFill>
        <p:spPr>
          <a:xfrm>
            <a:off x="20" y="10"/>
            <a:ext cx="9143980" cy="6857990"/>
          </a:xfrm>
          <a:prstGeom prst="rect">
            <a:avLst/>
          </a:prstGeom>
          <a:noFill/>
        </p:spPr>
      </p:pic>
    </p:spTree>
    <p:extLst>
      <p:ext uri="{BB962C8B-B14F-4D97-AF65-F5344CB8AC3E}">
        <p14:creationId xmlns:p14="http://schemas.microsoft.com/office/powerpoint/2010/main" val="748575652"/>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図 2">
            <a:extLst>
              <a:ext uri="{FF2B5EF4-FFF2-40B4-BE49-F238E27FC236}">
                <a16:creationId xmlns:a16="http://schemas.microsoft.com/office/drawing/2014/main" id="{6F1717CC-6D3D-A81F-BE22-F075EEAF2C65}"/>
              </a:ext>
            </a:extLst>
          </p:cNvPr>
          <p:cNvPicPr>
            <a:picLocks noChangeAspect="1"/>
          </p:cNvPicPr>
          <p:nvPr/>
        </p:nvPicPr>
        <p:blipFill>
          <a:blip r:embed="rId2"/>
          <a:srcRect/>
          <a:stretch>
            <a:fillRect/>
          </a:stretch>
        </p:blipFill>
        <p:spPr>
          <a:xfrm>
            <a:off x="20" y="10"/>
            <a:ext cx="9143980" cy="6857990"/>
          </a:xfrm>
          <a:prstGeom prst="rect">
            <a:avLst/>
          </a:prstGeom>
          <a:noFill/>
        </p:spPr>
      </p:pic>
    </p:spTree>
    <p:extLst>
      <p:ext uri="{BB962C8B-B14F-4D97-AF65-F5344CB8AC3E}">
        <p14:creationId xmlns:p14="http://schemas.microsoft.com/office/powerpoint/2010/main" val="875434731"/>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図 1">
            <a:extLst>
              <a:ext uri="{FF2B5EF4-FFF2-40B4-BE49-F238E27FC236}">
                <a16:creationId xmlns:a16="http://schemas.microsoft.com/office/drawing/2014/main" id="{D4BFADDC-8A90-234D-A954-39DC320B6AC4}"/>
              </a:ext>
            </a:extLst>
          </p:cNvPr>
          <p:cNvPicPr>
            <a:picLocks noChangeAspect="1"/>
          </p:cNvPicPr>
          <p:nvPr/>
        </p:nvPicPr>
        <p:blipFill>
          <a:blip r:embed="rId2"/>
          <a:srcRect/>
          <a:stretch>
            <a:fillRect/>
          </a:stretch>
        </p:blipFill>
        <p:spPr>
          <a:xfrm>
            <a:off x="20" y="10"/>
            <a:ext cx="9143980" cy="6857990"/>
          </a:xfrm>
          <a:prstGeom prst="rect">
            <a:avLst/>
          </a:prstGeom>
          <a:noFill/>
        </p:spPr>
      </p:pic>
    </p:spTree>
    <p:extLst>
      <p:ext uri="{BB962C8B-B14F-4D97-AF65-F5344CB8AC3E}">
        <p14:creationId xmlns:p14="http://schemas.microsoft.com/office/powerpoint/2010/main" val="215829555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図 2">
            <a:extLst>
              <a:ext uri="{FF2B5EF4-FFF2-40B4-BE49-F238E27FC236}">
                <a16:creationId xmlns:a16="http://schemas.microsoft.com/office/drawing/2014/main" id="{FBFF5357-0555-B030-93E3-A3F57F3C909A}"/>
              </a:ext>
            </a:extLst>
          </p:cNvPr>
          <p:cNvPicPr>
            <a:picLocks noChangeAspect="1"/>
          </p:cNvPicPr>
          <p:nvPr/>
        </p:nvPicPr>
        <p:blipFill>
          <a:blip r:embed="rId2"/>
          <a:srcRect/>
          <a:stretch>
            <a:fillRect/>
          </a:stretch>
        </p:blipFill>
        <p:spPr>
          <a:xfrm>
            <a:off x="20" y="10"/>
            <a:ext cx="9143980" cy="6857990"/>
          </a:xfrm>
          <a:prstGeom prst="rect">
            <a:avLst/>
          </a:prstGeom>
          <a:noFill/>
        </p:spPr>
      </p:pic>
    </p:spTree>
    <p:extLst>
      <p:ext uri="{BB962C8B-B14F-4D97-AF65-F5344CB8AC3E}">
        <p14:creationId xmlns:p14="http://schemas.microsoft.com/office/powerpoint/2010/main" val="179045051"/>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図 2">
            <a:extLst>
              <a:ext uri="{FF2B5EF4-FFF2-40B4-BE49-F238E27FC236}">
                <a16:creationId xmlns:a16="http://schemas.microsoft.com/office/drawing/2014/main" id="{661FE335-49EB-0F28-3AE2-41ACF032C506}"/>
              </a:ext>
            </a:extLst>
          </p:cNvPr>
          <p:cNvPicPr>
            <a:picLocks noChangeAspect="1"/>
          </p:cNvPicPr>
          <p:nvPr/>
        </p:nvPicPr>
        <p:blipFill>
          <a:blip r:embed="rId2"/>
          <a:srcRect/>
          <a:stretch>
            <a:fillRect/>
          </a:stretch>
        </p:blipFill>
        <p:spPr>
          <a:xfrm>
            <a:off x="20" y="10"/>
            <a:ext cx="9143980" cy="6857990"/>
          </a:xfrm>
          <a:prstGeom prst="rect">
            <a:avLst/>
          </a:prstGeom>
          <a:noFill/>
        </p:spPr>
      </p:pic>
    </p:spTree>
    <p:extLst>
      <p:ext uri="{BB962C8B-B14F-4D97-AF65-F5344CB8AC3E}">
        <p14:creationId xmlns:p14="http://schemas.microsoft.com/office/powerpoint/2010/main" val="553040102"/>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図 1">
            <a:extLst>
              <a:ext uri="{FF2B5EF4-FFF2-40B4-BE49-F238E27FC236}">
                <a16:creationId xmlns:a16="http://schemas.microsoft.com/office/drawing/2014/main" id="{87EA54F2-4F35-3865-D776-2762368304A2}"/>
              </a:ext>
            </a:extLst>
          </p:cNvPr>
          <p:cNvPicPr>
            <a:picLocks noChangeAspect="1"/>
          </p:cNvPicPr>
          <p:nvPr/>
        </p:nvPicPr>
        <p:blipFill>
          <a:blip r:embed="rId2"/>
          <a:srcRect/>
          <a:stretch>
            <a:fillRect/>
          </a:stretch>
        </p:blipFill>
        <p:spPr>
          <a:xfrm>
            <a:off x="20" y="10"/>
            <a:ext cx="9143980" cy="6857990"/>
          </a:xfrm>
          <a:prstGeom prst="rect">
            <a:avLst/>
          </a:prstGeom>
          <a:noFill/>
        </p:spPr>
      </p:pic>
    </p:spTree>
    <p:extLst>
      <p:ext uri="{BB962C8B-B14F-4D97-AF65-F5344CB8AC3E}">
        <p14:creationId xmlns:p14="http://schemas.microsoft.com/office/powerpoint/2010/main" val="152284422"/>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図 2">
            <a:extLst>
              <a:ext uri="{FF2B5EF4-FFF2-40B4-BE49-F238E27FC236}">
                <a16:creationId xmlns:a16="http://schemas.microsoft.com/office/drawing/2014/main" id="{81505E05-6A47-91B0-CFA3-158A8AE45823}"/>
              </a:ext>
            </a:extLst>
          </p:cNvPr>
          <p:cNvPicPr>
            <a:picLocks noChangeAspect="1"/>
          </p:cNvPicPr>
          <p:nvPr/>
        </p:nvPicPr>
        <p:blipFill>
          <a:blip r:embed="rId2"/>
          <a:srcRect/>
          <a:stretch>
            <a:fillRect/>
          </a:stretch>
        </p:blipFill>
        <p:spPr>
          <a:xfrm>
            <a:off x="20" y="10"/>
            <a:ext cx="9143980" cy="6857990"/>
          </a:xfrm>
          <a:prstGeom prst="rect">
            <a:avLst/>
          </a:prstGeom>
          <a:noFill/>
        </p:spPr>
      </p:pic>
    </p:spTree>
    <p:extLst>
      <p:ext uri="{BB962C8B-B14F-4D97-AF65-F5344CB8AC3E}">
        <p14:creationId xmlns:p14="http://schemas.microsoft.com/office/powerpoint/2010/main" val="229886966"/>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図 3">
            <a:extLst>
              <a:ext uri="{FF2B5EF4-FFF2-40B4-BE49-F238E27FC236}">
                <a16:creationId xmlns:a16="http://schemas.microsoft.com/office/drawing/2014/main" id="{E94C167D-F49E-6A7C-E937-0F3974D89E7F}"/>
              </a:ext>
            </a:extLst>
          </p:cNvPr>
          <p:cNvPicPr>
            <a:picLocks noChangeAspect="1"/>
          </p:cNvPicPr>
          <p:nvPr/>
        </p:nvPicPr>
        <p:blipFill>
          <a:blip r:embed="rId2"/>
          <a:srcRect/>
          <a:stretch>
            <a:fillRect/>
          </a:stretch>
        </p:blipFill>
        <p:spPr>
          <a:xfrm>
            <a:off x="20" y="10"/>
            <a:ext cx="9143980" cy="6857990"/>
          </a:xfrm>
          <a:prstGeom prst="rect">
            <a:avLst/>
          </a:prstGeom>
          <a:noFill/>
        </p:spPr>
      </p:pic>
    </p:spTree>
    <p:extLst>
      <p:ext uri="{BB962C8B-B14F-4D97-AF65-F5344CB8AC3E}">
        <p14:creationId xmlns:p14="http://schemas.microsoft.com/office/powerpoint/2010/main" val="1179431341"/>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図 1">
            <a:extLst>
              <a:ext uri="{FF2B5EF4-FFF2-40B4-BE49-F238E27FC236}">
                <a16:creationId xmlns:a16="http://schemas.microsoft.com/office/drawing/2014/main" id="{8AEBD32C-031B-3B91-BA0D-1DC9B96D12DF}"/>
              </a:ext>
            </a:extLst>
          </p:cNvPr>
          <p:cNvPicPr>
            <a:picLocks noChangeAspect="1"/>
          </p:cNvPicPr>
          <p:nvPr/>
        </p:nvPicPr>
        <p:blipFill>
          <a:blip r:embed="rId2"/>
          <a:srcRect/>
          <a:stretch>
            <a:fillRect/>
          </a:stretch>
        </p:blipFill>
        <p:spPr>
          <a:xfrm>
            <a:off x="20" y="10"/>
            <a:ext cx="9143980" cy="6857990"/>
          </a:xfrm>
          <a:prstGeom prst="rect">
            <a:avLst/>
          </a:prstGeom>
          <a:noFill/>
        </p:spPr>
      </p:pic>
    </p:spTree>
    <p:extLst>
      <p:ext uri="{BB962C8B-B14F-4D97-AF65-F5344CB8AC3E}">
        <p14:creationId xmlns:p14="http://schemas.microsoft.com/office/powerpoint/2010/main" val="1935952926"/>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図 2">
            <a:extLst>
              <a:ext uri="{FF2B5EF4-FFF2-40B4-BE49-F238E27FC236}">
                <a16:creationId xmlns:a16="http://schemas.microsoft.com/office/drawing/2014/main" id="{6C164AD5-05F0-82F0-AB7C-6DA7345489CE}"/>
              </a:ext>
            </a:extLst>
          </p:cNvPr>
          <p:cNvPicPr>
            <a:picLocks noChangeAspect="1"/>
          </p:cNvPicPr>
          <p:nvPr/>
        </p:nvPicPr>
        <p:blipFill>
          <a:blip r:embed="rId2"/>
          <a:srcRect/>
          <a:stretch>
            <a:fillRect/>
          </a:stretch>
        </p:blipFill>
        <p:spPr>
          <a:xfrm>
            <a:off x="20" y="10"/>
            <a:ext cx="9143980" cy="6857990"/>
          </a:xfrm>
          <a:prstGeom prst="rect">
            <a:avLst/>
          </a:prstGeom>
          <a:noFill/>
        </p:spPr>
      </p:pic>
    </p:spTree>
    <p:extLst>
      <p:ext uri="{BB962C8B-B14F-4D97-AF65-F5344CB8AC3E}">
        <p14:creationId xmlns:p14="http://schemas.microsoft.com/office/powerpoint/2010/main" val="3566080641"/>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図 1">
            <a:extLst>
              <a:ext uri="{FF2B5EF4-FFF2-40B4-BE49-F238E27FC236}">
                <a16:creationId xmlns:a16="http://schemas.microsoft.com/office/drawing/2014/main" id="{D836263E-02E3-54C1-6130-7E1C4F4A8FAB}"/>
              </a:ext>
            </a:extLst>
          </p:cNvPr>
          <p:cNvPicPr>
            <a:picLocks noChangeAspect="1"/>
          </p:cNvPicPr>
          <p:nvPr/>
        </p:nvPicPr>
        <p:blipFill>
          <a:blip r:embed="rId2"/>
          <a:srcRect/>
          <a:stretch>
            <a:fillRect/>
          </a:stretch>
        </p:blipFill>
        <p:spPr>
          <a:xfrm>
            <a:off x="20" y="10"/>
            <a:ext cx="9143980" cy="6857990"/>
          </a:xfrm>
          <a:prstGeom prst="rect">
            <a:avLst/>
          </a:prstGeom>
          <a:noFill/>
        </p:spPr>
      </p:pic>
    </p:spTree>
    <p:extLst>
      <p:ext uri="{BB962C8B-B14F-4D97-AF65-F5344CB8AC3E}">
        <p14:creationId xmlns:p14="http://schemas.microsoft.com/office/powerpoint/2010/main" val="3658024799"/>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楕円 28"/>
          <p:cNvSpPr/>
          <p:nvPr/>
        </p:nvSpPr>
        <p:spPr>
          <a:xfrm>
            <a:off x="376721" y="4665394"/>
            <a:ext cx="4325709" cy="445605"/>
          </a:xfrm>
          <a:prstGeom prst="ellipse">
            <a:avLst/>
          </a:prstGeom>
          <a:solidFill>
            <a:schemeClr val="accent1">
              <a:lumMod val="40000"/>
              <a:lumOff val="60000"/>
            </a:schemeClr>
          </a:soli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20" name="直線コネクタ 19"/>
          <p:cNvCxnSpPr/>
          <p:nvPr/>
        </p:nvCxnSpPr>
        <p:spPr>
          <a:xfrm>
            <a:off x="415910" y="3520837"/>
            <a:ext cx="6516000" cy="0"/>
          </a:xfrm>
          <a:prstGeom prst="line">
            <a:avLst/>
          </a:prstGeom>
          <a:ln w="3175">
            <a:solidFill>
              <a:schemeClr val="accent4">
                <a:lumMod val="20000"/>
                <a:lumOff val="80000"/>
              </a:schemeClr>
            </a:solidFill>
          </a:ln>
          <a:effectLst>
            <a:glow rad="228600">
              <a:schemeClr val="accent4">
                <a:satMod val="175000"/>
                <a:alpha val="40000"/>
              </a:schemeClr>
            </a:glow>
          </a:effectLst>
        </p:spPr>
        <p:style>
          <a:lnRef idx="1">
            <a:schemeClr val="accent1"/>
          </a:lnRef>
          <a:fillRef idx="0">
            <a:schemeClr val="accent1"/>
          </a:fillRef>
          <a:effectRef idx="0">
            <a:schemeClr val="accent1"/>
          </a:effectRef>
          <a:fontRef idx="minor">
            <a:schemeClr val="tx1"/>
          </a:fontRef>
        </p:style>
      </p:cxnSp>
      <p:sp>
        <p:nvSpPr>
          <p:cNvPr id="18" name="角丸四角形 17"/>
          <p:cNvSpPr/>
          <p:nvPr/>
        </p:nvSpPr>
        <p:spPr>
          <a:xfrm>
            <a:off x="254897" y="1367082"/>
            <a:ext cx="7580565" cy="1681744"/>
          </a:xfrm>
          <a:prstGeom prst="roundRect">
            <a:avLst/>
          </a:prstGeom>
          <a:gradFill flip="none" rotWithShape="1">
            <a:gsLst>
              <a:gs pos="0">
                <a:srgbClr val="FFFF00">
                  <a:tint val="66000"/>
                  <a:satMod val="160000"/>
                </a:srgbClr>
              </a:gs>
              <a:gs pos="50000">
                <a:srgbClr val="FFFF00">
                  <a:tint val="44500"/>
                  <a:satMod val="160000"/>
                </a:srgbClr>
              </a:gs>
              <a:gs pos="100000">
                <a:srgbClr val="FFFF00">
                  <a:tint val="23500"/>
                  <a:satMod val="160000"/>
                </a:srgbClr>
              </a:gs>
            </a:gsLst>
            <a:lin ang="16200000" scaled="1"/>
            <a:tileRect/>
          </a:gradFill>
        </p:spPr>
        <p:style>
          <a:lnRef idx="1">
            <a:schemeClr val="accent4"/>
          </a:lnRef>
          <a:fillRef idx="2">
            <a:schemeClr val="accent4"/>
          </a:fillRef>
          <a:effectRef idx="1">
            <a:schemeClr val="accent4"/>
          </a:effectRef>
          <a:fontRef idx="minor">
            <a:schemeClr val="dk1"/>
          </a:fontRef>
        </p:style>
        <p:txBody>
          <a:bodyPr rtlCol="0" anchor="ctr"/>
          <a:lstStyle/>
          <a:p>
            <a:pPr>
              <a:lnSpc>
                <a:spcPct val="110000"/>
              </a:lnSpc>
            </a:pPr>
            <a:r>
              <a:rPr lang="en-US" altLang="ja-JP" sz="2600" dirty="0"/>
              <a:t>&lt;</a:t>
            </a:r>
            <a:r>
              <a:rPr lang="ja-JP" altLang="en-US" sz="2600" dirty="0"/>
              <a:t>口腔内衛生管理</a:t>
            </a:r>
            <a:r>
              <a:rPr lang="en-US" altLang="ja-JP" sz="2600" dirty="0"/>
              <a:t>&gt;</a:t>
            </a:r>
          </a:p>
          <a:p>
            <a:pPr>
              <a:lnSpc>
                <a:spcPct val="110000"/>
              </a:lnSpc>
            </a:pPr>
            <a:r>
              <a:rPr lang="ja-JP" altLang="en-US" sz="3200" b="1" dirty="0">
                <a:solidFill>
                  <a:srgbClr val="FF0066"/>
                </a:solidFill>
              </a:rPr>
              <a:t>半年に１回</a:t>
            </a:r>
            <a:r>
              <a:rPr lang="ja-JP" altLang="en-US" sz="3200" b="1" dirty="0">
                <a:solidFill>
                  <a:srgbClr val="002060"/>
                </a:solidFill>
              </a:rPr>
              <a:t>、</a:t>
            </a:r>
            <a:endParaRPr lang="en-US" altLang="ja-JP" sz="3200" b="1" dirty="0">
              <a:solidFill>
                <a:srgbClr val="002060"/>
              </a:solidFill>
            </a:endParaRPr>
          </a:p>
          <a:p>
            <a:pPr>
              <a:lnSpc>
                <a:spcPct val="110000"/>
              </a:lnSpc>
            </a:pPr>
            <a:r>
              <a:rPr lang="ja-JP" altLang="en-US" sz="3200" b="1" dirty="0">
                <a:solidFill>
                  <a:srgbClr val="002060"/>
                </a:solidFill>
              </a:rPr>
              <a:t>歯科医など専門科によるチェックが必要</a:t>
            </a:r>
            <a:endParaRPr lang="ja-JP" altLang="en-US" sz="3200" b="1" u="sng" dirty="0">
              <a:solidFill>
                <a:srgbClr val="002060"/>
              </a:solidFill>
            </a:endParaRPr>
          </a:p>
        </p:txBody>
      </p:sp>
      <p:pic>
        <p:nvPicPr>
          <p:cNvPr id="10" name="図 9"/>
          <p:cNvPicPr>
            <a:picLocks noChangeAspect="1"/>
          </p:cNvPicPr>
          <p:nvPr/>
        </p:nvPicPr>
        <p:blipFill>
          <a:blip r:embed="rId2">
            <a:duotone>
              <a:prstClr val="black"/>
              <a:srgbClr val="FFC8A3">
                <a:tint val="45000"/>
                <a:satMod val="400000"/>
              </a:srgbClr>
            </a:duotone>
          </a:blip>
          <a:stretch>
            <a:fillRect/>
          </a:stretch>
        </p:blipFill>
        <p:spPr>
          <a:xfrm rot="1057140" flipH="1">
            <a:off x="148903" y="504594"/>
            <a:ext cx="687409" cy="901063"/>
          </a:xfrm>
          <a:prstGeom prst="rect">
            <a:avLst/>
          </a:prstGeom>
        </p:spPr>
      </p:pic>
      <p:sp>
        <p:nvSpPr>
          <p:cNvPr id="12" name="正方形/長方形 11"/>
          <p:cNvSpPr/>
          <p:nvPr/>
        </p:nvSpPr>
        <p:spPr>
          <a:xfrm>
            <a:off x="956559" y="633251"/>
            <a:ext cx="7743304" cy="580031"/>
          </a:xfrm>
          <a:prstGeom prst="rect">
            <a:avLst/>
          </a:prstGeom>
        </p:spPr>
        <p:txBody>
          <a:bodyPr wrap="square">
            <a:spAutoFit/>
          </a:bodyPr>
          <a:lstStyle/>
          <a:p>
            <a:pPr>
              <a:lnSpc>
                <a:spcPct val="110000"/>
              </a:lnSpc>
            </a:pPr>
            <a:r>
              <a:rPr lang="ja-JP" altLang="en-US" sz="3200" b="1" dirty="0"/>
              <a:t>ケア・対処</a:t>
            </a:r>
            <a:r>
              <a:rPr lang="ja-JP" altLang="en-US" sz="2800" b="1" dirty="0"/>
              <a:t>　～歯科治療について～</a:t>
            </a:r>
          </a:p>
        </p:txBody>
      </p:sp>
      <p:sp>
        <p:nvSpPr>
          <p:cNvPr id="14" name="角丸四角形吹き出し 13"/>
          <p:cNvSpPr/>
          <p:nvPr/>
        </p:nvSpPr>
        <p:spPr>
          <a:xfrm>
            <a:off x="345689" y="5590939"/>
            <a:ext cx="7283020" cy="864661"/>
          </a:xfrm>
          <a:prstGeom prst="wedgeRoundRectCallout">
            <a:avLst>
              <a:gd name="adj1" fmla="val 53724"/>
              <a:gd name="adj2" fmla="val -605"/>
              <a:gd name="adj3" fmla="val 16667"/>
            </a:avLst>
          </a:prstGeom>
          <a:solidFill>
            <a:srgbClr val="FFF2CC"/>
          </a:solidFill>
        </p:spPr>
        <p:style>
          <a:lnRef idx="1">
            <a:schemeClr val="accent4"/>
          </a:lnRef>
          <a:fillRef idx="2">
            <a:schemeClr val="accent4"/>
          </a:fillRef>
          <a:effectRef idx="1">
            <a:schemeClr val="accent4"/>
          </a:effectRef>
          <a:fontRef idx="minor">
            <a:schemeClr val="dk1"/>
          </a:fontRef>
        </p:style>
        <p:txBody>
          <a:bodyPr rtlCol="0" anchor="ctr"/>
          <a:lstStyle/>
          <a:p>
            <a:r>
              <a:rPr lang="ja-JP" altLang="en-US" sz="2400" dirty="0"/>
              <a:t>介護者が日頃から口腔ケアに注意を払い、</a:t>
            </a:r>
            <a:endParaRPr lang="en-US" altLang="ja-JP" sz="2400" dirty="0"/>
          </a:p>
          <a:p>
            <a:pPr>
              <a:lnSpc>
                <a:spcPct val="120000"/>
              </a:lnSpc>
            </a:pPr>
            <a:r>
              <a:rPr lang="ja-JP" altLang="en-US" sz="2400" dirty="0"/>
              <a:t>歯科治療が必要な場合は、すぐに歯科医に相談しましょう</a:t>
            </a:r>
            <a:endParaRPr lang="en-US" altLang="ja-JP" sz="2400" dirty="0"/>
          </a:p>
        </p:txBody>
      </p:sp>
      <p:pic>
        <p:nvPicPr>
          <p:cNvPr id="16" name="図 1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839407" y="5265037"/>
            <a:ext cx="931267" cy="1292924"/>
          </a:xfrm>
          <a:prstGeom prst="rect">
            <a:avLst/>
          </a:prstGeom>
        </p:spPr>
      </p:pic>
      <p:pic>
        <p:nvPicPr>
          <p:cNvPr id="9" name="図 8"/>
          <p:cNvPicPr>
            <a:picLocks noChangeAspect="1"/>
          </p:cNvPicPr>
          <p:nvPr/>
        </p:nvPicPr>
        <p:blipFill rotWithShape="1">
          <a:blip r:embed="rId4">
            <a:extLst>
              <a:ext uri="{BEBA8EAE-BF5A-486C-A8C5-ECC9F3942E4B}">
                <a14:imgProps xmlns:a14="http://schemas.microsoft.com/office/drawing/2010/main">
                  <a14:imgLayer r:embed="rId5">
                    <a14:imgEffect>
                      <a14:backgroundRemoval t="0" b="58562" l="0" r="45200">
                        <a14:foregroundMark x1="19400" y1="21776" x2="13200" y2="53488"/>
                        <a14:foregroundMark x1="4600" y1="51163" x2="15800" y2="57294"/>
                        <a14:backgroundMark x1="43600" y1="17125" x2="39400" y2="35095"/>
                        <a14:backgroundMark x1="42200" y1="17125" x2="34800" y2="29175"/>
                        <a14:backgroundMark x1="30400" y1="29175" x2="40200" y2="38266"/>
                        <a14:backgroundMark x1="33600" y1="36364" x2="39800" y2="38901"/>
                      </a14:backgroundRemoval>
                    </a14:imgEffect>
                  </a14:imgLayer>
                </a14:imgProps>
              </a:ext>
              <a:ext uri="{28A0092B-C50C-407E-A947-70E740481C1C}">
                <a14:useLocalDpi xmlns:a14="http://schemas.microsoft.com/office/drawing/2010/main" val="0"/>
              </a:ext>
            </a:extLst>
          </a:blip>
          <a:srcRect r="55212" b="42607"/>
          <a:stretch/>
        </p:blipFill>
        <p:spPr>
          <a:xfrm flipH="1">
            <a:off x="7196328" y="1009849"/>
            <a:ext cx="1681998" cy="2038977"/>
          </a:xfrm>
          <a:prstGeom prst="rect">
            <a:avLst/>
          </a:prstGeom>
        </p:spPr>
      </p:pic>
      <p:sp>
        <p:nvSpPr>
          <p:cNvPr id="13" name="正方形/長方形 12"/>
          <p:cNvSpPr/>
          <p:nvPr/>
        </p:nvSpPr>
        <p:spPr>
          <a:xfrm>
            <a:off x="294074" y="3145314"/>
            <a:ext cx="7702726" cy="461665"/>
          </a:xfrm>
          <a:prstGeom prst="rect">
            <a:avLst/>
          </a:prstGeom>
        </p:spPr>
        <p:txBody>
          <a:bodyPr wrap="square">
            <a:spAutoFit/>
          </a:bodyPr>
          <a:lstStyle/>
          <a:p>
            <a:r>
              <a:rPr lang="ja-JP" altLang="en-US" sz="2400" dirty="0"/>
              <a:t>●歯科治療は摂食嚥下機能を促す役目を担っている</a:t>
            </a:r>
          </a:p>
        </p:txBody>
      </p:sp>
      <p:sp>
        <p:nvSpPr>
          <p:cNvPr id="15" name="正方形/長方形 14"/>
          <p:cNvSpPr/>
          <p:nvPr/>
        </p:nvSpPr>
        <p:spPr>
          <a:xfrm>
            <a:off x="5099546" y="3784161"/>
            <a:ext cx="3658065" cy="1569660"/>
          </a:xfrm>
          <a:prstGeom prst="rect">
            <a:avLst/>
          </a:prstGeom>
          <a:noFill/>
          <a:effectLst>
            <a:softEdge rad="63500"/>
          </a:effectLst>
        </p:spPr>
        <p:txBody>
          <a:bodyPr wrap="square">
            <a:spAutoFit/>
          </a:bodyPr>
          <a:lstStyle/>
          <a:p>
            <a:r>
              <a:rPr lang="ja-JP" altLang="en-US" sz="2400" dirty="0"/>
              <a:t>嚥下を促す義歯や</a:t>
            </a:r>
            <a:endParaRPr lang="en-US" altLang="ja-JP" sz="2400" dirty="0"/>
          </a:p>
          <a:p>
            <a:r>
              <a:rPr lang="ja-JP" altLang="en-US" sz="2400" dirty="0"/>
              <a:t>安定した咬合が</a:t>
            </a:r>
            <a:endParaRPr lang="en-US" altLang="ja-JP" sz="2400" dirty="0"/>
          </a:p>
          <a:p>
            <a:r>
              <a:rPr lang="ja-JP" altLang="en-US" sz="2400" b="1" dirty="0">
                <a:solidFill>
                  <a:srgbClr val="002060"/>
                </a:solidFill>
              </a:rPr>
              <a:t>摂食嚥下の動きをスムーズ</a:t>
            </a:r>
            <a:r>
              <a:rPr lang="ja-JP" altLang="en-US" sz="2400" dirty="0"/>
              <a:t>にする</a:t>
            </a:r>
            <a:endParaRPr lang="ja-JP" altLang="en-US" sz="2400" dirty="0">
              <a:effectLst/>
            </a:endParaRPr>
          </a:p>
        </p:txBody>
      </p:sp>
      <p:sp>
        <p:nvSpPr>
          <p:cNvPr id="21" name="正方形/長方形 20"/>
          <p:cNvSpPr/>
          <p:nvPr/>
        </p:nvSpPr>
        <p:spPr>
          <a:xfrm>
            <a:off x="1267203" y="3881568"/>
            <a:ext cx="3401476" cy="769441"/>
          </a:xfrm>
          <a:prstGeom prst="rect">
            <a:avLst/>
          </a:prstGeom>
          <a:noFill/>
          <a:ln>
            <a:noFill/>
          </a:ln>
        </p:spPr>
        <p:style>
          <a:lnRef idx="2">
            <a:schemeClr val="dk1">
              <a:shade val="50000"/>
            </a:schemeClr>
          </a:lnRef>
          <a:fillRef idx="1">
            <a:schemeClr val="dk1"/>
          </a:fillRef>
          <a:effectRef idx="0">
            <a:schemeClr val="dk1"/>
          </a:effectRef>
          <a:fontRef idx="minor">
            <a:schemeClr val="lt1"/>
          </a:fontRef>
        </p:style>
        <p:txBody>
          <a:bodyPr wrap="square">
            <a:spAutoFit/>
          </a:bodyPr>
          <a:lstStyle/>
          <a:p>
            <a:r>
              <a:rPr lang="ja-JP" altLang="en-US" sz="2200" dirty="0">
                <a:solidFill>
                  <a:schemeClr val="tx1"/>
                </a:solidFill>
              </a:rPr>
              <a:t>喪失歯がある</a:t>
            </a:r>
            <a:endParaRPr lang="en-US" altLang="ja-JP" sz="2200" dirty="0">
              <a:solidFill>
                <a:schemeClr val="tx1"/>
              </a:solidFill>
            </a:endParaRPr>
          </a:p>
          <a:p>
            <a:r>
              <a:rPr lang="ja-JP" altLang="en-US" sz="2200" dirty="0">
                <a:solidFill>
                  <a:schemeClr val="tx1"/>
                </a:solidFill>
              </a:rPr>
              <a:t>義歯に痛みや不具合がある</a:t>
            </a:r>
            <a:endParaRPr lang="en-US" altLang="ja-JP" sz="2200" dirty="0">
              <a:solidFill>
                <a:schemeClr val="tx1"/>
              </a:solidFill>
            </a:endParaRPr>
          </a:p>
        </p:txBody>
      </p:sp>
      <p:sp>
        <p:nvSpPr>
          <p:cNvPr id="23" name="正方形/長方形 22"/>
          <p:cNvSpPr/>
          <p:nvPr/>
        </p:nvSpPr>
        <p:spPr>
          <a:xfrm>
            <a:off x="501998" y="4672753"/>
            <a:ext cx="4201791" cy="430887"/>
          </a:xfrm>
          <a:prstGeom prst="rect">
            <a:avLst/>
          </a:prstGeom>
        </p:spPr>
        <p:txBody>
          <a:bodyPr wrap="none">
            <a:spAutoFit/>
          </a:bodyPr>
          <a:lstStyle/>
          <a:p>
            <a:r>
              <a:rPr lang="ja-JP" altLang="en-US" sz="2200" b="1" dirty="0"/>
              <a:t>ほとんど咀嚼できていない可能性大</a:t>
            </a:r>
          </a:p>
        </p:txBody>
      </p:sp>
      <p:sp>
        <p:nvSpPr>
          <p:cNvPr id="25" name="右矢印 24"/>
          <p:cNvSpPr/>
          <p:nvPr/>
        </p:nvSpPr>
        <p:spPr>
          <a:xfrm>
            <a:off x="4645329" y="4394594"/>
            <a:ext cx="360000" cy="360000"/>
          </a:xfrm>
          <a:prstGeom prst="rightArrow">
            <a:avLst/>
          </a:prstGeom>
        </p:spPr>
        <p:style>
          <a:lnRef idx="1">
            <a:schemeClr val="dk1"/>
          </a:lnRef>
          <a:fillRef idx="2">
            <a:schemeClr val="dk1"/>
          </a:fillRef>
          <a:effectRef idx="1">
            <a:schemeClr val="dk1"/>
          </a:effectRef>
          <a:fontRef idx="minor">
            <a:schemeClr val="dk1"/>
          </a:fontRef>
        </p:style>
        <p:txBody>
          <a:bodyPr rtlCol="0" anchor="ctr"/>
          <a:lstStyle/>
          <a:p>
            <a:pPr algn="ctr"/>
            <a:endParaRPr kumimoji="1" lang="ja-JP" altLang="en-US"/>
          </a:p>
        </p:txBody>
      </p:sp>
      <p:pic>
        <p:nvPicPr>
          <p:cNvPr id="30" name="図 29"/>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46812" y="3787958"/>
            <a:ext cx="813903" cy="940929"/>
          </a:xfrm>
          <a:prstGeom prst="rect">
            <a:avLst/>
          </a:prstGeom>
        </p:spPr>
      </p:pic>
    </p:spTree>
    <p:extLst>
      <p:ext uri="{BB962C8B-B14F-4D97-AF65-F5344CB8AC3E}">
        <p14:creationId xmlns:p14="http://schemas.microsoft.com/office/powerpoint/2010/main" val="1591509829"/>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図 2">
            <a:extLst>
              <a:ext uri="{FF2B5EF4-FFF2-40B4-BE49-F238E27FC236}">
                <a16:creationId xmlns:a16="http://schemas.microsoft.com/office/drawing/2014/main" id="{E66D0933-2F9E-51A9-CA47-E0941A0DDDC8}"/>
              </a:ext>
            </a:extLst>
          </p:cNvPr>
          <p:cNvPicPr>
            <a:picLocks noChangeAspect="1"/>
          </p:cNvPicPr>
          <p:nvPr/>
        </p:nvPicPr>
        <p:blipFill>
          <a:blip r:embed="rId2"/>
          <a:srcRect/>
          <a:stretch>
            <a:fillRect/>
          </a:stretch>
        </p:blipFill>
        <p:spPr>
          <a:xfrm>
            <a:off x="20" y="10"/>
            <a:ext cx="9143980" cy="6857990"/>
          </a:xfrm>
          <a:prstGeom prst="rect">
            <a:avLst/>
          </a:prstGeom>
          <a:noFill/>
        </p:spPr>
      </p:pic>
    </p:spTree>
    <p:extLst>
      <p:ext uri="{BB962C8B-B14F-4D97-AF65-F5344CB8AC3E}">
        <p14:creationId xmlns:p14="http://schemas.microsoft.com/office/powerpoint/2010/main" val="3460376537"/>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図 1">
            <a:extLst>
              <a:ext uri="{FF2B5EF4-FFF2-40B4-BE49-F238E27FC236}">
                <a16:creationId xmlns:a16="http://schemas.microsoft.com/office/drawing/2014/main" id="{32D8A6D7-8394-D83B-7FB6-5C6FA80577DC}"/>
              </a:ext>
            </a:extLst>
          </p:cNvPr>
          <p:cNvPicPr>
            <a:picLocks noChangeAspect="1"/>
          </p:cNvPicPr>
          <p:nvPr/>
        </p:nvPicPr>
        <p:blipFill>
          <a:blip r:embed="rId2"/>
          <a:srcRect/>
          <a:stretch>
            <a:fillRect/>
          </a:stretch>
        </p:blipFill>
        <p:spPr>
          <a:xfrm>
            <a:off x="20" y="10"/>
            <a:ext cx="9143980" cy="6857990"/>
          </a:xfrm>
          <a:prstGeom prst="rect">
            <a:avLst/>
          </a:prstGeom>
          <a:noFill/>
        </p:spPr>
      </p:pic>
      <p:sp>
        <p:nvSpPr>
          <p:cNvPr id="3" name="スライド番号プレースホルダ 5">
            <a:extLst>
              <a:ext uri="{FF2B5EF4-FFF2-40B4-BE49-F238E27FC236}">
                <a16:creationId xmlns:a16="http://schemas.microsoft.com/office/drawing/2014/main" id="{393ED3F5-8823-BECD-6A5C-732A558E6DA8}"/>
              </a:ext>
            </a:extLst>
          </p:cNvPr>
          <p:cNvSpPr txBox="1">
            <a:spLocks/>
          </p:cNvSpPr>
          <p:nvPr/>
        </p:nvSpPr>
        <p:spPr>
          <a:xfrm>
            <a:off x="-1" y="6669360"/>
            <a:ext cx="1732935" cy="231504"/>
          </a:xfrm>
          <a:prstGeom prst="rect">
            <a:avLst/>
          </a:prstGeom>
          <a:solidFill>
            <a:schemeClr val="bg1"/>
          </a:solidFill>
        </p:spPr>
        <p:txBody>
          <a:bodyPr vert="horz" lIns="91440" tIns="45720" rIns="91440" bIns="45720" rtlCol="0" anchor="ctr"/>
          <a:lstStyle>
            <a:defPPr>
              <a:defRPr lang="en-US"/>
            </a:defPPr>
            <a:lvl1pPr marL="0" algn="l" defTabSz="457200" rtl="0" eaLnBrk="1" latinLnBrk="0" hangingPunct="1">
              <a:defRPr sz="800" kern="1200" baseline="0">
                <a:solidFill>
                  <a:schemeClr val="tx1"/>
                </a:solidFill>
                <a:latin typeface="Meiryo UI" panose="020B0604030504040204" pitchFamily="50" charset="-128"/>
                <a:ea typeface="+mn-ea"/>
                <a:cs typeface="Times New Roman" pitchFamily="18" charset="0"/>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altLang="ja-JP" dirty="0"/>
              <a:t>202500003637-</a:t>
            </a:r>
            <a:fld id="{3920634E-3BDC-45F1-B72A-6BE956DCD057}" type="slidenum">
              <a:rPr lang="ja-JP" altLang="en-US" smtClean="0"/>
              <a:pPr/>
              <a:t>49</a:t>
            </a:fld>
            <a:endParaRPr lang="ja-JP" altLang="en-US" dirty="0"/>
          </a:p>
        </p:txBody>
      </p:sp>
    </p:spTree>
    <p:extLst>
      <p:ext uri="{BB962C8B-B14F-4D97-AF65-F5344CB8AC3E}">
        <p14:creationId xmlns:p14="http://schemas.microsoft.com/office/powerpoint/2010/main" val="290646820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図 1">
            <a:extLst>
              <a:ext uri="{FF2B5EF4-FFF2-40B4-BE49-F238E27FC236}">
                <a16:creationId xmlns:a16="http://schemas.microsoft.com/office/drawing/2014/main" id="{B4CC7B27-B6AC-35D0-4D0D-79300DF708C7}"/>
              </a:ext>
            </a:extLst>
          </p:cNvPr>
          <p:cNvPicPr>
            <a:picLocks noChangeAspect="1"/>
          </p:cNvPicPr>
          <p:nvPr/>
        </p:nvPicPr>
        <p:blipFill>
          <a:blip r:embed="rId2"/>
          <a:srcRect/>
          <a:stretch>
            <a:fillRect/>
          </a:stretch>
        </p:blipFill>
        <p:spPr>
          <a:xfrm>
            <a:off x="20" y="10"/>
            <a:ext cx="9143980" cy="6857990"/>
          </a:xfrm>
          <a:prstGeom prst="rect">
            <a:avLst/>
          </a:prstGeom>
          <a:noFill/>
        </p:spPr>
      </p:pic>
    </p:spTree>
    <p:extLst>
      <p:ext uri="{BB962C8B-B14F-4D97-AF65-F5344CB8AC3E}">
        <p14:creationId xmlns:p14="http://schemas.microsoft.com/office/powerpoint/2010/main" val="3754194748"/>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図 2">
            <a:extLst>
              <a:ext uri="{FF2B5EF4-FFF2-40B4-BE49-F238E27FC236}">
                <a16:creationId xmlns:a16="http://schemas.microsoft.com/office/drawing/2014/main" id="{C93AC400-F4F9-B960-2BEB-C468504BA6AD}"/>
              </a:ext>
            </a:extLst>
          </p:cNvPr>
          <p:cNvPicPr>
            <a:picLocks noChangeAspect="1"/>
          </p:cNvPicPr>
          <p:nvPr/>
        </p:nvPicPr>
        <p:blipFill>
          <a:blip r:embed="rId2"/>
          <a:srcRect/>
          <a:stretch>
            <a:fillRect/>
          </a:stretch>
        </p:blipFill>
        <p:spPr>
          <a:xfrm>
            <a:off x="20" y="10"/>
            <a:ext cx="9143980" cy="6857990"/>
          </a:xfrm>
          <a:prstGeom prst="rect">
            <a:avLst/>
          </a:prstGeom>
          <a:noFill/>
        </p:spPr>
      </p:pic>
      <p:sp>
        <p:nvSpPr>
          <p:cNvPr id="4" name="スライド番号プレースホルダ 5">
            <a:extLst>
              <a:ext uri="{FF2B5EF4-FFF2-40B4-BE49-F238E27FC236}">
                <a16:creationId xmlns:a16="http://schemas.microsoft.com/office/drawing/2014/main" id="{18D89C12-E7AC-580E-7B32-C9DB71BBEED1}"/>
              </a:ext>
            </a:extLst>
          </p:cNvPr>
          <p:cNvSpPr txBox="1">
            <a:spLocks/>
          </p:cNvSpPr>
          <p:nvPr/>
        </p:nvSpPr>
        <p:spPr>
          <a:xfrm>
            <a:off x="-1" y="6669360"/>
            <a:ext cx="1732935" cy="231504"/>
          </a:xfrm>
          <a:prstGeom prst="rect">
            <a:avLst/>
          </a:prstGeom>
          <a:solidFill>
            <a:schemeClr val="bg1"/>
          </a:solidFill>
        </p:spPr>
        <p:txBody>
          <a:bodyPr vert="horz" lIns="91440" tIns="45720" rIns="91440" bIns="45720" rtlCol="0" anchor="ctr"/>
          <a:lstStyle>
            <a:defPPr>
              <a:defRPr lang="en-US"/>
            </a:defPPr>
            <a:lvl1pPr marL="0" algn="l" defTabSz="457200" rtl="0" eaLnBrk="1" latinLnBrk="0" hangingPunct="1">
              <a:defRPr sz="800" kern="1200" baseline="0">
                <a:solidFill>
                  <a:schemeClr val="tx1"/>
                </a:solidFill>
                <a:latin typeface="Meiryo UI" panose="020B0604030504040204" pitchFamily="50" charset="-128"/>
                <a:ea typeface="+mn-ea"/>
                <a:cs typeface="Times New Roman" pitchFamily="18" charset="0"/>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altLang="ja-JP" dirty="0"/>
              <a:t>202500003637-</a:t>
            </a:r>
            <a:fld id="{3920634E-3BDC-45F1-B72A-6BE956DCD057}" type="slidenum">
              <a:rPr lang="ja-JP" altLang="en-US" smtClean="0"/>
              <a:pPr/>
              <a:t>50</a:t>
            </a:fld>
            <a:endParaRPr lang="ja-JP" altLang="en-US" dirty="0"/>
          </a:p>
        </p:txBody>
      </p:sp>
    </p:spTree>
    <p:extLst>
      <p:ext uri="{BB962C8B-B14F-4D97-AF65-F5344CB8AC3E}">
        <p14:creationId xmlns:p14="http://schemas.microsoft.com/office/powerpoint/2010/main" val="2875814500"/>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図 1">
            <a:extLst>
              <a:ext uri="{FF2B5EF4-FFF2-40B4-BE49-F238E27FC236}">
                <a16:creationId xmlns:a16="http://schemas.microsoft.com/office/drawing/2014/main" id="{26E1E377-C242-43F5-E649-95651686F0CC}"/>
              </a:ext>
            </a:extLst>
          </p:cNvPr>
          <p:cNvPicPr>
            <a:picLocks noChangeAspect="1"/>
          </p:cNvPicPr>
          <p:nvPr/>
        </p:nvPicPr>
        <p:blipFill>
          <a:blip r:embed="rId2"/>
          <a:srcRect/>
          <a:stretch>
            <a:fillRect/>
          </a:stretch>
        </p:blipFill>
        <p:spPr>
          <a:xfrm>
            <a:off x="20" y="10"/>
            <a:ext cx="9143980" cy="6857990"/>
          </a:xfrm>
          <a:prstGeom prst="rect">
            <a:avLst/>
          </a:prstGeom>
          <a:noFill/>
        </p:spPr>
      </p:pic>
      <p:sp>
        <p:nvSpPr>
          <p:cNvPr id="3" name="スライド番号プレースホルダ 5">
            <a:extLst>
              <a:ext uri="{FF2B5EF4-FFF2-40B4-BE49-F238E27FC236}">
                <a16:creationId xmlns:a16="http://schemas.microsoft.com/office/drawing/2014/main" id="{B7A2EA5D-B044-397B-F7AD-2EC5F8EE123C}"/>
              </a:ext>
            </a:extLst>
          </p:cNvPr>
          <p:cNvSpPr txBox="1">
            <a:spLocks/>
          </p:cNvSpPr>
          <p:nvPr/>
        </p:nvSpPr>
        <p:spPr>
          <a:xfrm>
            <a:off x="-1" y="6669360"/>
            <a:ext cx="1732935" cy="231504"/>
          </a:xfrm>
          <a:prstGeom prst="rect">
            <a:avLst/>
          </a:prstGeom>
          <a:solidFill>
            <a:schemeClr val="bg1"/>
          </a:solidFill>
        </p:spPr>
        <p:txBody>
          <a:bodyPr vert="horz" lIns="91440" tIns="45720" rIns="91440" bIns="45720" rtlCol="0" anchor="ctr"/>
          <a:lstStyle>
            <a:defPPr>
              <a:defRPr lang="en-US"/>
            </a:defPPr>
            <a:lvl1pPr marL="0" algn="l" defTabSz="457200" rtl="0" eaLnBrk="1" latinLnBrk="0" hangingPunct="1">
              <a:defRPr sz="800" kern="1200" baseline="0">
                <a:solidFill>
                  <a:schemeClr val="tx1"/>
                </a:solidFill>
                <a:latin typeface="Meiryo UI" panose="020B0604030504040204" pitchFamily="50" charset="-128"/>
                <a:ea typeface="+mn-ea"/>
                <a:cs typeface="Times New Roman" pitchFamily="18" charset="0"/>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altLang="ja-JP" dirty="0"/>
              <a:t>202500003637-</a:t>
            </a:r>
            <a:fld id="{3920634E-3BDC-45F1-B72A-6BE956DCD057}" type="slidenum">
              <a:rPr lang="ja-JP" altLang="en-US" smtClean="0"/>
              <a:pPr/>
              <a:t>51</a:t>
            </a:fld>
            <a:endParaRPr lang="ja-JP" altLang="en-US" dirty="0"/>
          </a:p>
        </p:txBody>
      </p:sp>
    </p:spTree>
    <p:extLst>
      <p:ext uri="{BB962C8B-B14F-4D97-AF65-F5344CB8AC3E}">
        <p14:creationId xmlns:p14="http://schemas.microsoft.com/office/powerpoint/2010/main" val="1014066572"/>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図 2">
            <a:extLst>
              <a:ext uri="{FF2B5EF4-FFF2-40B4-BE49-F238E27FC236}">
                <a16:creationId xmlns:a16="http://schemas.microsoft.com/office/drawing/2014/main" id="{2955A80A-C867-8B56-72ED-F82E815665D6}"/>
              </a:ext>
            </a:extLst>
          </p:cNvPr>
          <p:cNvPicPr>
            <a:picLocks noChangeAspect="1"/>
          </p:cNvPicPr>
          <p:nvPr/>
        </p:nvPicPr>
        <p:blipFill>
          <a:blip r:embed="rId2"/>
          <a:srcRect/>
          <a:stretch>
            <a:fillRect/>
          </a:stretch>
        </p:blipFill>
        <p:spPr>
          <a:xfrm>
            <a:off x="20" y="10"/>
            <a:ext cx="9143980" cy="6857990"/>
          </a:xfrm>
          <a:prstGeom prst="rect">
            <a:avLst/>
          </a:prstGeom>
          <a:noFill/>
        </p:spPr>
      </p:pic>
      <p:sp>
        <p:nvSpPr>
          <p:cNvPr id="7" name="スライド番号プレースホルダ 5">
            <a:extLst>
              <a:ext uri="{FF2B5EF4-FFF2-40B4-BE49-F238E27FC236}">
                <a16:creationId xmlns:a16="http://schemas.microsoft.com/office/drawing/2014/main" id="{18CBC39D-742C-73A1-7A30-F8088E58DC11}"/>
              </a:ext>
            </a:extLst>
          </p:cNvPr>
          <p:cNvSpPr txBox="1">
            <a:spLocks/>
          </p:cNvSpPr>
          <p:nvPr/>
        </p:nvSpPr>
        <p:spPr>
          <a:xfrm>
            <a:off x="-1" y="6669360"/>
            <a:ext cx="1732935" cy="231504"/>
          </a:xfrm>
          <a:prstGeom prst="rect">
            <a:avLst/>
          </a:prstGeom>
          <a:solidFill>
            <a:schemeClr val="bg1"/>
          </a:solidFill>
        </p:spPr>
        <p:txBody>
          <a:bodyPr vert="horz" lIns="91440" tIns="45720" rIns="91440" bIns="45720" rtlCol="0" anchor="ctr"/>
          <a:lstStyle>
            <a:defPPr>
              <a:defRPr lang="en-US"/>
            </a:defPPr>
            <a:lvl1pPr marL="0" algn="l" defTabSz="457200" rtl="0" eaLnBrk="1" latinLnBrk="0" hangingPunct="1">
              <a:defRPr sz="800" kern="1200" baseline="0">
                <a:solidFill>
                  <a:schemeClr val="tx1"/>
                </a:solidFill>
                <a:latin typeface="Meiryo UI" panose="020B0604030504040204" pitchFamily="50" charset="-128"/>
                <a:ea typeface="+mn-ea"/>
                <a:cs typeface="Times New Roman" pitchFamily="18" charset="0"/>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altLang="ja-JP" dirty="0"/>
              <a:t>202500003637-</a:t>
            </a:r>
            <a:fld id="{3920634E-3BDC-45F1-B72A-6BE956DCD057}" type="slidenum">
              <a:rPr lang="ja-JP" altLang="en-US" smtClean="0"/>
              <a:pPr/>
              <a:t>52</a:t>
            </a:fld>
            <a:endParaRPr lang="ja-JP" altLang="en-US" dirty="0"/>
          </a:p>
        </p:txBody>
      </p:sp>
    </p:spTree>
    <p:extLst>
      <p:ext uri="{BB962C8B-B14F-4D97-AF65-F5344CB8AC3E}">
        <p14:creationId xmlns:p14="http://schemas.microsoft.com/office/powerpoint/2010/main" val="2699319852"/>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図 3">
            <a:extLst>
              <a:ext uri="{FF2B5EF4-FFF2-40B4-BE49-F238E27FC236}">
                <a16:creationId xmlns:a16="http://schemas.microsoft.com/office/drawing/2014/main" id="{2F7ED3CC-0E2E-B836-EE0F-E02B5928D889}"/>
              </a:ext>
            </a:extLst>
          </p:cNvPr>
          <p:cNvPicPr>
            <a:picLocks noChangeAspect="1"/>
          </p:cNvPicPr>
          <p:nvPr/>
        </p:nvPicPr>
        <p:blipFill>
          <a:blip r:embed="rId2"/>
          <a:srcRect/>
          <a:stretch>
            <a:fillRect/>
          </a:stretch>
        </p:blipFill>
        <p:spPr>
          <a:xfrm>
            <a:off x="20" y="10"/>
            <a:ext cx="9143980" cy="6857990"/>
          </a:xfrm>
          <a:prstGeom prst="rect">
            <a:avLst/>
          </a:prstGeom>
          <a:noFill/>
        </p:spPr>
      </p:pic>
      <p:sp>
        <p:nvSpPr>
          <p:cNvPr id="5" name="スライド番号プレースホルダ 5">
            <a:extLst>
              <a:ext uri="{FF2B5EF4-FFF2-40B4-BE49-F238E27FC236}">
                <a16:creationId xmlns:a16="http://schemas.microsoft.com/office/drawing/2014/main" id="{1E10F704-A499-84A7-9E58-B1522163DC64}"/>
              </a:ext>
            </a:extLst>
          </p:cNvPr>
          <p:cNvSpPr txBox="1">
            <a:spLocks/>
          </p:cNvSpPr>
          <p:nvPr/>
        </p:nvSpPr>
        <p:spPr>
          <a:xfrm>
            <a:off x="-1" y="6669360"/>
            <a:ext cx="1732935" cy="231504"/>
          </a:xfrm>
          <a:prstGeom prst="rect">
            <a:avLst/>
          </a:prstGeom>
          <a:solidFill>
            <a:schemeClr val="bg1"/>
          </a:solidFill>
        </p:spPr>
        <p:txBody>
          <a:bodyPr vert="horz" lIns="91440" tIns="45720" rIns="91440" bIns="45720" rtlCol="0" anchor="ctr"/>
          <a:lstStyle>
            <a:defPPr>
              <a:defRPr lang="en-US"/>
            </a:defPPr>
            <a:lvl1pPr marL="0" algn="l" defTabSz="457200" rtl="0" eaLnBrk="1" latinLnBrk="0" hangingPunct="1">
              <a:defRPr sz="800" kern="1200" baseline="0">
                <a:solidFill>
                  <a:schemeClr val="tx1"/>
                </a:solidFill>
                <a:latin typeface="Meiryo UI" panose="020B0604030504040204" pitchFamily="50" charset="-128"/>
                <a:ea typeface="+mn-ea"/>
                <a:cs typeface="Times New Roman" pitchFamily="18" charset="0"/>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altLang="ja-JP" dirty="0"/>
              <a:t>202500003637-</a:t>
            </a:r>
            <a:fld id="{3920634E-3BDC-45F1-B72A-6BE956DCD057}" type="slidenum">
              <a:rPr lang="ja-JP" altLang="en-US" smtClean="0"/>
              <a:pPr/>
              <a:t>53</a:t>
            </a:fld>
            <a:endParaRPr lang="ja-JP" altLang="en-US" dirty="0"/>
          </a:p>
        </p:txBody>
      </p:sp>
    </p:spTree>
    <p:extLst>
      <p:ext uri="{BB962C8B-B14F-4D97-AF65-F5344CB8AC3E}">
        <p14:creationId xmlns:p14="http://schemas.microsoft.com/office/powerpoint/2010/main" val="4239088868"/>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図 1">
            <a:extLst>
              <a:ext uri="{FF2B5EF4-FFF2-40B4-BE49-F238E27FC236}">
                <a16:creationId xmlns:a16="http://schemas.microsoft.com/office/drawing/2014/main" id="{5265445C-080A-521C-A4E8-79FE4CB80EBC}"/>
              </a:ext>
            </a:extLst>
          </p:cNvPr>
          <p:cNvPicPr>
            <a:picLocks noChangeAspect="1"/>
          </p:cNvPicPr>
          <p:nvPr/>
        </p:nvPicPr>
        <p:blipFill>
          <a:blip r:embed="rId2"/>
          <a:stretch>
            <a:fillRect/>
          </a:stretch>
        </p:blipFill>
        <p:spPr>
          <a:xfrm>
            <a:off x="0" y="-297"/>
            <a:ext cx="9144396" cy="6858297"/>
          </a:xfrm>
          <a:prstGeom prst="rect">
            <a:avLst/>
          </a:prstGeom>
        </p:spPr>
      </p:pic>
      <p:sp>
        <p:nvSpPr>
          <p:cNvPr id="3" name="スライド番号プレースホルダ 5">
            <a:extLst>
              <a:ext uri="{FF2B5EF4-FFF2-40B4-BE49-F238E27FC236}">
                <a16:creationId xmlns:a16="http://schemas.microsoft.com/office/drawing/2014/main" id="{B5139DF3-BAAA-1EDB-8DC4-E5343B9AB26E}"/>
              </a:ext>
            </a:extLst>
          </p:cNvPr>
          <p:cNvSpPr txBox="1">
            <a:spLocks/>
          </p:cNvSpPr>
          <p:nvPr/>
        </p:nvSpPr>
        <p:spPr>
          <a:xfrm>
            <a:off x="-1" y="6669360"/>
            <a:ext cx="1732935" cy="231504"/>
          </a:xfrm>
          <a:prstGeom prst="rect">
            <a:avLst/>
          </a:prstGeom>
          <a:solidFill>
            <a:schemeClr val="bg1"/>
          </a:solidFill>
        </p:spPr>
        <p:txBody>
          <a:bodyPr vert="horz" lIns="91440" tIns="45720" rIns="91440" bIns="45720" rtlCol="0" anchor="ctr"/>
          <a:lstStyle>
            <a:defPPr>
              <a:defRPr lang="en-US"/>
            </a:defPPr>
            <a:lvl1pPr marL="0" algn="l" defTabSz="457200" rtl="0" eaLnBrk="1" latinLnBrk="0" hangingPunct="1">
              <a:defRPr sz="800" kern="1200" baseline="0">
                <a:solidFill>
                  <a:schemeClr val="tx1"/>
                </a:solidFill>
                <a:latin typeface="Meiryo UI" panose="020B0604030504040204" pitchFamily="50" charset="-128"/>
                <a:ea typeface="+mn-ea"/>
                <a:cs typeface="Times New Roman" pitchFamily="18" charset="0"/>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altLang="ja-JP" dirty="0"/>
              <a:t>202500003637-</a:t>
            </a:r>
            <a:fld id="{3920634E-3BDC-45F1-B72A-6BE956DCD057}" type="slidenum">
              <a:rPr lang="ja-JP" altLang="en-US" smtClean="0"/>
              <a:pPr/>
              <a:t>54</a:t>
            </a:fld>
            <a:endParaRPr lang="ja-JP" altLang="en-US" dirty="0"/>
          </a:p>
        </p:txBody>
      </p:sp>
    </p:spTree>
    <p:extLst>
      <p:ext uri="{BB962C8B-B14F-4D97-AF65-F5344CB8AC3E}">
        <p14:creationId xmlns:p14="http://schemas.microsoft.com/office/powerpoint/2010/main" val="3987932615"/>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図 4">
            <a:extLst>
              <a:ext uri="{FF2B5EF4-FFF2-40B4-BE49-F238E27FC236}">
                <a16:creationId xmlns:a16="http://schemas.microsoft.com/office/drawing/2014/main" id="{60F666CA-C1DA-A807-0D9C-0B55C1F88985}"/>
              </a:ext>
            </a:extLst>
          </p:cNvPr>
          <p:cNvPicPr>
            <a:picLocks noChangeAspect="1"/>
          </p:cNvPicPr>
          <p:nvPr/>
        </p:nvPicPr>
        <p:blipFill>
          <a:blip r:embed="rId2"/>
          <a:srcRect/>
          <a:stretch>
            <a:fillRect/>
          </a:stretch>
        </p:blipFill>
        <p:spPr>
          <a:xfrm>
            <a:off x="20" y="10"/>
            <a:ext cx="9143980" cy="6857990"/>
          </a:xfrm>
          <a:prstGeom prst="rect">
            <a:avLst/>
          </a:prstGeom>
          <a:noFill/>
        </p:spPr>
      </p:pic>
      <p:sp>
        <p:nvSpPr>
          <p:cNvPr id="8" name="スライド番号プレースホルダ 5">
            <a:extLst>
              <a:ext uri="{FF2B5EF4-FFF2-40B4-BE49-F238E27FC236}">
                <a16:creationId xmlns:a16="http://schemas.microsoft.com/office/drawing/2014/main" id="{C9ACE103-E919-341A-D246-D84081D8D6A5}"/>
              </a:ext>
            </a:extLst>
          </p:cNvPr>
          <p:cNvSpPr txBox="1">
            <a:spLocks/>
          </p:cNvSpPr>
          <p:nvPr/>
        </p:nvSpPr>
        <p:spPr>
          <a:xfrm>
            <a:off x="-1" y="6669360"/>
            <a:ext cx="1732935" cy="231504"/>
          </a:xfrm>
          <a:prstGeom prst="rect">
            <a:avLst/>
          </a:prstGeom>
          <a:solidFill>
            <a:schemeClr val="bg1"/>
          </a:solidFill>
        </p:spPr>
        <p:txBody>
          <a:bodyPr vert="horz" lIns="91440" tIns="45720" rIns="91440" bIns="45720" rtlCol="0" anchor="ctr"/>
          <a:lstStyle>
            <a:defPPr>
              <a:defRPr lang="en-US"/>
            </a:defPPr>
            <a:lvl1pPr marL="0" algn="l" defTabSz="457200" rtl="0" eaLnBrk="1" latinLnBrk="0" hangingPunct="1">
              <a:defRPr sz="800" kern="1200" baseline="0">
                <a:solidFill>
                  <a:schemeClr val="tx1"/>
                </a:solidFill>
                <a:latin typeface="Meiryo UI" panose="020B0604030504040204" pitchFamily="50" charset="-128"/>
                <a:ea typeface="+mn-ea"/>
                <a:cs typeface="Times New Roman" pitchFamily="18" charset="0"/>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altLang="ja-JP" dirty="0"/>
              <a:t>202500003637-</a:t>
            </a:r>
            <a:fld id="{3920634E-3BDC-45F1-B72A-6BE956DCD057}" type="slidenum">
              <a:rPr lang="ja-JP" altLang="en-US" smtClean="0"/>
              <a:pPr/>
              <a:t>55</a:t>
            </a:fld>
            <a:endParaRPr lang="ja-JP" altLang="en-US" dirty="0"/>
          </a:p>
        </p:txBody>
      </p:sp>
    </p:spTree>
    <p:extLst>
      <p:ext uri="{BB962C8B-B14F-4D97-AF65-F5344CB8AC3E}">
        <p14:creationId xmlns:p14="http://schemas.microsoft.com/office/powerpoint/2010/main" val="4179916745"/>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図 1">
            <a:extLst>
              <a:ext uri="{FF2B5EF4-FFF2-40B4-BE49-F238E27FC236}">
                <a16:creationId xmlns:a16="http://schemas.microsoft.com/office/drawing/2014/main" id="{9392FF5F-5B62-5E2D-63FA-2A437439680F}"/>
              </a:ext>
            </a:extLst>
          </p:cNvPr>
          <p:cNvPicPr>
            <a:picLocks noChangeAspect="1"/>
          </p:cNvPicPr>
          <p:nvPr/>
        </p:nvPicPr>
        <p:blipFill>
          <a:blip r:embed="rId2"/>
          <a:srcRect/>
          <a:stretch>
            <a:fillRect/>
          </a:stretch>
        </p:blipFill>
        <p:spPr>
          <a:xfrm>
            <a:off x="20" y="10"/>
            <a:ext cx="9143980" cy="6857990"/>
          </a:xfrm>
          <a:prstGeom prst="rect">
            <a:avLst/>
          </a:prstGeom>
          <a:noFill/>
        </p:spPr>
      </p:pic>
      <p:sp>
        <p:nvSpPr>
          <p:cNvPr id="3" name="スライド番号プレースホルダ 5">
            <a:extLst>
              <a:ext uri="{FF2B5EF4-FFF2-40B4-BE49-F238E27FC236}">
                <a16:creationId xmlns:a16="http://schemas.microsoft.com/office/drawing/2014/main" id="{973B7F06-150D-6F59-14A7-C8AADC5093CF}"/>
              </a:ext>
            </a:extLst>
          </p:cNvPr>
          <p:cNvSpPr txBox="1">
            <a:spLocks/>
          </p:cNvSpPr>
          <p:nvPr/>
        </p:nvSpPr>
        <p:spPr>
          <a:xfrm>
            <a:off x="-1" y="6669360"/>
            <a:ext cx="1732935" cy="231504"/>
          </a:xfrm>
          <a:prstGeom prst="rect">
            <a:avLst/>
          </a:prstGeom>
          <a:solidFill>
            <a:schemeClr val="bg1"/>
          </a:solidFill>
        </p:spPr>
        <p:txBody>
          <a:bodyPr vert="horz" lIns="91440" tIns="45720" rIns="91440" bIns="45720" rtlCol="0" anchor="ctr"/>
          <a:lstStyle>
            <a:defPPr>
              <a:defRPr lang="en-US"/>
            </a:defPPr>
            <a:lvl1pPr marL="0" algn="l" defTabSz="457200" rtl="0" eaLnBrk="1" latinLnBrk="0" hangingPunct="1">
              <a:defRPr sz="800" kern="1200" baseline="0">
                <a:solidFill>
                  <a:schemeClr val="tx1"/>
                </a:solidFill>
                <a:latin typeface="Meiryo UI" panose="020B0604030504040204" pitchFamily="50" charset="-128"/>
                <a:ea typeface="+mn-ea"/>
                <a:cs typeface="Times New Roman" pitchFamily="18" charset="0"/>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altLang="ja-JP" dirty="0"/>
              <a:t>202500003637-</a:t>
            </a:r>
            <a:fld id="{3920634E-3BDC-45F1-B72A-6BE956DCD057}" type="slidenum">
              <a:rPr lang="ja-JP" altLang="en-US" smtClean="0"/>
              <a:pPr/>
              <a:t>56</a:t>
            </a:fld>
            <a:endParaRPr lang="ja-JP" altLang="en-US" dirty="0"/>
          </a:p>
        </p:txBody>
      </p:sp>
    </p:spTree>
    <p:extLst>
      <p:ext uri="{BB962C8B-B14F-4D97-AF65-F5344CB8AC3E}">
        <p14:creationId xmlns:p14="http://schemas.microsoft.com/office/powerpoint/2010/main" val="3044687471"/>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図 1">
            <a:extLst>
              <a:ext uri="{FF2B5EF4-FFF2-40B4-BE49-F238E27FC236}">
                <a16:creationId xmlns:a16="http://schemas.microsoft.com/office/drawing/2014/main" id="{FF70CA79-14E7-AB69-6689-9FE319CCC860}"/>
              </a:ext>
            </a:extLst>
          </p:cNvPr>
          <p:cNvPicPr>
            <a:picLocks noChangeAspect="1"/>
          </p:cNvPicPr>
          <p:nvPr/>
        </p:nvPicPr>
        <p:blipFill>
          <a:blip r:embed="rId2"/>
          <a:srcRect/>
          <a:stretch>
            <a:fillRect/>
          </a:stretch>
        </p:blipFill>
        <p:spPr>
          <a:xfrm>
            <a:off x="20" y="10"/>
            <a:ext cx="9143980" cy="6857990"/>
          </a:xfrm>
          <a:prstGeom prst="rect">
            <a:avLst/>
          </a:prstGeom>
          <a:noFill/>
        </p:spPr>
      </p:pic>
      <p:sp>
        <p:nvSpPr>
          <p:cNvPr id="3" name="スライド番号プレースホルダ 5">
            <a:extLst>
              <a:ext uri="{FF2B5EF4-FFF2-40B4-BE49-F238E27FC236}">
                <a16:creationId xmlns:a16="http://schemas.microsoft.com/office/drawing/2014/main" id="{893B57E2-F0E5-EC59-590A-FD207D6BEB88}"/>
              </a:ext>
            </a:extLst>
          </p:cNvPr>
          <p:cNvSpPr txBox="1">
            <a:spLocks/>
          </p:cNvSpPr>
          <p:nvPr/>
        </p:nvSpPr>
        <p:spPr>
          <a:xfrm>
            <a:off x="-1" y="6669360"/>
            <a:ext cx="1732935" cy="231504"/>
          </a:xfrm>
          <a:prstGeom prst="rect">
            <a:avLst/>
          </a:prstGeom>
          <a:solidFill>
            <a:schemeClr val="bg1"/>
          </a:solidFill>
        </p:spPr>
        <p:txBody>
          <a:bodyPr vert="horz" lIns="91440" tIns="45720" rIns="91440" bIns="45720" rtlCol="0" anchor="ctr"/>
          <a:lstStyle>
            <a:defPPr>
              <a:defRPr lang="en-US"/>
            </a:defPPr>
            <a:lvl1pPr marL="0" algn="l" defTabSz="457200" rtl="0" eaLnBrk="1" latinLnBrk="0" hangingPunct="1">
              <a:defRPr sz="800" kern="1200" baseline="0">
                <a:solidFill>
                  <a:schemeClr val="tx1"/>
                </a:solidFill>
                <a:latin typeface="Meiryo UI" panose="020B0604030504040204" pitchFamily="50" charset="-128"/>
                <a:ea typeface="+mn-ea"/>
                <a:cs typeface="Times New Roman" pitchFamily="18" charset="0"/>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altLang="ja-JP" dirty="0"/>
              <a:t>202500003637-</a:t>
            </a:r>
            <a:fld id="{3920634E-3BDC-45F1-B72A-6BE956DCD057}" type="slidenum">
              <a:rPr lang="ja-JP" altLang="en-US" smtClean="0"/>
              <a:pPr/>
              <a:t>57</a:t>
            </a:fld>
            <a:endParaRPr lang="ja-JP" altLang="en-US" dirty="0"/>
          </a:p>
        </p:txBody>
      </p:sp>
    </p:spTree>
    <p:extLst>
      <p:ext uri="{BB962C8B-B14F-4D97-AF65-F5344CB8AC3E}">
        <p14:creationId xmlns:p14="http://schemas.microsoft.com/office/powerpoint/2010/main" val="1708271257"/>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図 1">
            <a:extLst>
              <a:ext uri="{FF2B5EF4-FFF2-40B4-BE49-F238E27FC236}">
                <a16:creationId xmlns:a16="http://schemas.microsoft.com/office/drawing/2014/main" id="{158299F1-19DE-03D3-B519-8751AAE4CF13}"/>
              </a:ext>
            </a:extLst>
          </p:cNvPr>
          <p:cNvPicPr>
            <a:picLocks noChangeAspect="1"/>
          </p:cNvPicPr>
          <p:nvPr/>
        </p:nvPicPr>
        <p:blipFill>
          <a:blip r:embed="rId2"/>
          <a:srcRect/>
          <a:stretch>
            <a:fillRect/>
          </a:stretch>
        </p:blipFill>
        <p:spPr>
          <a:xfrm>
            <a:off x="20" y="10"/>
            <a:ext cx="9143980" cy="6857990"/>
          </a:xfrm>
          <a:prstGeom prst="rect">
            <a:avLst/>
          </a:prstGeom>
          <a:noFill/>
        </p:spPr>
      </p:pic>
      <p:sp>
        <p:nvSpPr>
          <p:cNvPr id="3" name="スライド番号プレースホルダ 5">
            <a:extLst>
              <a:ext uri="{FF2B5EF4-FFF2-40B4-BE49-F238E27FC236}">
                <a16:creationId xmlns:a16="http://schemas.microsoft.com/office/drawing/2014/main" id="{7AA32866-6880-FCF5-B641-B68B808253E6}"/>
              </a:ext>
            </a:extLst>
          </p:cNvPr>
          <p:cNvSpPr txBox="1">
            <a:spLocks/>
          </p:cNvSpPr>
          <p:nvPr/>
        </p:nvSpPr>
        <p:spPr>
          <a:xfrm>
            <a:off x="-1" y="6669360"/>
            <a:ext cx="1732935" cy="231504"/>
          </a:xfrm>
          <a:prstGeom prst="rect">
            <a:avLst/>
          </a:prstGeom>
          <a:solidFill>
            <a:schemeClr val="bg1"/>
          </a:solidFill>
        </p:spPr>
        <p:txBody>
          <a:bodyPr vert="horz" lIns="91440" tIns="45720" rIns="91440" bIns="45720" rtlCol="0" anchor="ctr"/>
          <a:lstStyle>
            <a:defPPr>
              <a:defRPr lang="en-US"/>
            </a:defPPr>
            <a:lvl1pPr marL="0" algn="l" defTabSz="457200" rtl="0" eaLnBrk="1" latinLnBrk="0" hangingPunct="1">
              <a:defRPr sz="800" kern="1200" baseline="0">
                <a:solidFill>
                  <a:schemeClr val="tx1"/>
                </a:solidFill>
                <a:latin typeface="Meiryo UI" panose="020B0604030504040204" pitchFamily="50" charset="-128"/>
                <a:ea typeface="+mn-ea"/>
                <a:cs typeface="Times New Roman" pitchFamily="18" charset="0"/>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altLang="ja-JP" dirty="0"/>
              <a:t>202500003637-</a:t>
            </a:r>
            <a:fld id="{3920634E-3BDC-45F1-B72A-6BE956DCD057}" type="slidenum">
              <a:rPr lang="ja-JP" altLang="en-US" smtClean="0"/>
              <a:pPr/>
              <a:t>58</a:t>
            </a:fld>
            <a:endParaRPr lang="ja-JP" altLang="en-US" dirty="0"/>
          </a:p>
        </p:txBody>
      </p:sp>
    </p:spTree>
    <p:extLst>
      <p:ext uri="{BB962C8B-B14F-4D97-AF65-F5344CB8AC3E}">
        <p14:creationId xmlns:p14="http://schemas.microsoft.com/office/powerpoint/2010/main" val="1056402652"/>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図 2">
            <a:extLst>
              <a:ext uri="{FF2B5EF4-FFF2-40B4-BE49-F238E27FC236}">
                <a16:creationId xmlns:a16="http://schemas.microsoft.com/office/drawing/2014/main" id="{0F9BC1CF-B71E-0C34-55C2-FC897F43D67F}"/>
              </a:ext>
            </a:extLst>
          </p:cNvPr>
          <p:cNvPicPr>
            <a:picLocks noChangeAspect="1"/>
          </p:cNvPicPr>
          <p:nvPr/>
        </p:nvPicPr>
        <p:blipFill>
          <a:blip r:embed="rId2"/>
          <a:stretch>
            <a:fillRect/>
          </a:stretch>
        </p:blipFill>
        <p:spPr>
          <a:xfrm>
            <a:off x="0" y="0"/>
            <a:ext cx="9144000" cy="6858000"/>
          </a:xfrm>
          <a:prstGeom prst="rect">
            <a:avLst/>
          </a:prstGeom>
        </p:spPr>
      </p:pic>
      <p:sp>
        <p:nvSpPr>
          <p:cNvPr id="4" name="スライド番号プレースホルダ 5">
            <a:extLst>
              <a:ext uri="{FF2B5EF4-FFF2-40B4-BE49-F238E27FC236}">
                <a16:creationId xmlns:a16="http://schemas.microsoft.com/office/drawing/2014/main" id="{D3D827E8-F02D-AF85-B422-5CF547D59BFF}"/>
              </a:ext>
            </a:extLst>
          </p:cNvPr>
          <p:cNvSpPr txBox="1">
            <a:spLocks/>
          </p:cNvSpPr>
          <p:nvPr/>
        </p:nvSpPr>
        <p:spPr>
          <a:xfrm>
            <a:off x="-1" y="6669360"/>
            <a:ext cx="1732935" cy="231504"/>
          </a:xfrm>
          <a:prstGeom prst="rect">
            <a:avLst/>
          </a:prstGeom>
          <a:solidFill>
            <a:schemeClr val="bg1"/>
          </a:solidFill>
        </p:spPr>
        <p:txBody>
          <a:bodyPr vert="horz" lIns="91440" tIns="45720" rIns="91440" bIns="45720" rtlCol="0" anchor="ctr"/>
          <a:lstStyle>
            <a:defPPr>
              <a:defRPr lang="en-US"/>
            </a:defPPr>
            <a:lvl1pPr marL="0" algn="l" defTabSz="457200" rtl="0" eaLnBrk="1" latinLnBrk="0" hangingPunct="1">
              <a:defRPr sz="800" kern="1200" baseline="0">
                <a:solidFill>
                  <a:schemeClr val="tx1"/>
                </a:solidFill>
                <a:latin typeface="Meiryo UI" panose="020B0604030504040204" pitchFamily="50" charset="-128"/>
                <a:ea typeface="+mn-ea"/>
                <a:cs typeface="Times New Roman" pitchFamily="18" charset="0"/>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altLang="ja-JP" dirty="0"/>
              <a:t>202500003637-</a:t>
            </a:r>
            <a:fld id="{3920634E-3BDC-45F1-B72A-6BE956DCD057}" type="slidenum">
              <a:rPr lang="ja-JP" altLang="en-US" smtClean="0"/>
              <a:pPr/>
              <a:t>59</a:t>
            </a:fld>
            <a:endParaRPr lang="ja-JP" altLang="en-US" dirty="0"/>
          </a:p>
        </p:txBody>
      </p:sp>
    </p:spTree>
    <p:extLst>
      <p:ext uri="{BB962C8B-B14F-4D97-AF65-F5344CB8AC3E}">
        <p14:creationId xmlns:p14="http://schemas.microsoft.com/office/powerpoint/2010/main" val="58906453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図 1">
            <a:extLst>
              <a:ext uri="{FF2B5EF4-FFF2-40B4-BE49-F238E27FC236}">
                <a16:creationId xmlns:a16="http://schemas.microsoft.com/office/drawing/2014/main" id="{222CFC26-B500-C4D0-31AA-EAA02E649289}"/>
              </a:ext>
            </a:extLst>
          </p:cNvPr>
          <p:cNvPicPr>
            <a:picLocks noChangeAspect="1"/>
          </p:cNvPicPr>
          <p:nvPr/>
        </p:nvPicPr>
        <p:blipFill>
          <a:blip r:embed="rId2"/>
          <a:srcRect/>
          <a:stretch>
            <a:fillRect/>
          </a:stretch>
        </p:blipFill>
        <p:spPr>
          <a:xfrm>
            <a:off x="20" y="10"/>
            <a:ext cx="9143980" cy="6857990"/>
          </a:xfrm>
          <a:prstGeom prst="rect">
            <a:avLst/>
          </a:prstGeom>
          <a:noFill/>
        </p:spPr>
      </p:pic>
    </p:spTree>
    <p:extLst>
      <p:ext uri="{BB962C8B-B14F-4D97-AF65-F5344CB8AC3E}">
        <p14:creationId xmlns:p14="http://schemas.microsoft.com/office/powerpoint/2010/main" val="567416022"/>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図 1">
            <a:extLst>
              <a:ext uri="{FF2B5EF4-FFF2-40B4-BE49-F238E27FC236}">
                <a16:creationId xmlns:a16="http://schemas.microsoft.com/office/drawing/2014/main" id="{C6DA538F-351E-B8FF-7F57-DCFE4E89C9DE}"/>
              </a:ext>
            </a:extLst>
          </p:cNvPr>
          <p:cNvPicPr>
            <a:picLocks noChangeAspect="1"/>
          </p:cNvPicPr>
          <p:nvPr/>
        </p:nvPicPr>
        <p:blipFill>
          <a:blip r:embed="rId2"/>
          <a:srcRect/>
          <a:stretch>
            <a:fillRect/>
          </a:stretch>
        </p:blipFill>
        <p:spPr>
          <a:xfrm>
            <a:off x="0" y="0"/>
            <a:ext cx="9143980" cy="6857990"/>
          </a:xfrm>
          <a:prstGeom prst="rect">
            <a:avLst/>
          </a:prstGeom>
          <a:noFill/>
        </p:spPr>
      </p:pic>
      <p:sp>
        <p:nvSpPr>
          <p:cNvPr id="3" name="スライド番号プレースホルダ 5">
            <a:extLst>
              <a:ext uri="{FF2B5EF4-FFF2-40B4-BE49-F238E27FC236}">
                <a16:creationId xmlns:a16="http://schemas.microsoft.com/office/drawing/2014/main" id="{28F7F3DA-DD57-0FC4-0FA5-0E83B392CD6F}"/>
              </a:ext>
            </a:extLst>
          </p:cNvPr>
          <p:cNvSpPr txBox="1">
            <a:spLocks/>
          </p:cNvSpPr>
          <p:nvPr/>
        </p:nvSpPr>
        <p:spPr>
          <a:xfrm>
            <a:off x="-1" y="6669360"/>
            <a:ext cx="1732935" cy="231504"/>
          </a:xfrm>
          <a:prstGeom prst="rect">
            <a:avLst/>
          </a:prstGeom>
          <a:solidFill>
            <a:schemeClr val="bg1"/>
          </a:solidFill>
        </p:spPr>
        <p:txBody>
          <a:bodyPr vert="horz" lIns="91440" tIns="45720" rIns="91440" bIns="45720" rtlCol="0" anchor="ctr"/>
          <a:lstStyle>
            <a:defPPr>
              <a:defRPr lang="en-US"/>
            </a:defPPr>
            <a:lvl1pPr marL="0" algn="l" defTabSz="457200" rtl="0" eaLnBrk="1" latinLnBrk="0" hangingPunct="1">
              <a:defRPr sz="800" kern="1200" baseline="0">
                <a:solidFill>
                  <a:schemeClr val="tx1"/>
                </a:solidFill>
                <a:latin typeface="Meiryo UI" panose="020B0604030504040204" pitchFamily="50" charset="-128"/>
                <a:ea typeface="+mn-ea"/>
                <a:cs typeface="Times New Roman" pitchFamily="18" charset="0"/>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altLang="ja-JP" dirty="0"/>
              <a:t>202500003637-</a:t>
            </a:r>
            <a:fld id="{3920634E-3BDC-45F1-B72A-6BE956DCD057}" type="slidenum">
              <a:rPr lang="ja-JP" altLang="en-US" smtClean="0"/>
              <a:pPr/>
              <a:t>60</a:t>
            </a:fld>
            <a:endParaRPr lang="ja-JP" altLang="en-US" dirty="0"/>
          </a:p>
        </p:txBody>
      </p:sp>
    </p:spTree>
    <p:extLst>
      <p:ext uri="{BB962C8B-B14F-4D97-AF65-F5344CB8AC3E}">
        <p14:creationId xmlns:p14="http://schemas.microsoft.com/office/powerpoint/2010/main" val="2485391537"/>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図 1">
            <a:extLst>
              <a:ext uri="{FF2B5EF4-FFF2-40B4-BE49-F238E27FC236}">
                <a16:creationId xmlns:a16="http://schemas.microsoft.com/office/drawing/2014/main" id="{E63433F9-50A9-5F6A-871F-BDB0D753FF5B}"/>
              </a:ext>
            </a:extLst>
          </p:cNvPr>
          <p:cNvPicPr>
            <a:picLocks noChangeAspect="1"/>
          </p:cNvPicPr>
          <p:nvPr/>
        </p:nvPicPr>
        <p:blipFill>
          <a:blip r:embed="rId2"/>
          <a:srcRect/>
          <a:stretch>
            <a:fillRect/>
          </a:stretch>
        </p:blipFill>
        <p:spPr>
          <a:xfrm>
            <a:off x="20" y="10"/>
            <a:ext cx="9143980" cy="6857990"/>
          </a:xfrm>
          <a:prstGeom prst="rect">
            <a:avLst/>
          </a:prstGeom>
          <a:noFill/>
        </p:spPr>
      </p:pic>
      <p:sp>
        <p:nvSpPr>
          <p:cNvPr id="3" name="スライド番号プレースホルダ 5">
            <a:extLst>
              <a:ext uri="{FF2B5EF4-FFF2-40B4-BE49-F238E27FC236}">
                <a16:creationId xmlns:a16="http://schemas.microsoft.com/office/drawing/2014/main" id="{1437CBB7-5B44-C7C8-F656-E94E3D867DE8}"/>
              </a:ext>
            </a:extLst>
          </p:cNvPr>
          <p:cNvSpPr txBox="1">
            <a:spLocks/>
          </p:cNvSpPr>
          <p:nvPr/>
        </p:nvSpPr>
        <p:spPr>
          <a:xfrm>
            <a:off x="-1" y="6669360"/>
            <a:ext cx="1732935" cy="231504"/>
          </a:xfrm>
          <a:prstGeom prst="rect">
            <a:avLst/>
          </a:prstGeom>
          <a:solidFill>
            <a:schemeClr val="bg1"/>
          </a:solidFill>
        </p:spPr>
        <p:txBody>
          <a:bodyPr vert="horz" lIns="91440" tIns="45720" rIns="91440" bIns="45720" rtlCol="0" anchor="ctr"/>
          <a:lstStyle>
            <a:defPPr>
              <a:defRPr lang="en-US"/>
            </a:defPPr>
            <a:lvl1pPr marL="0" algn="l" defTabSz="457200" rtl="0" eaLnBrk="1" latinLnBrk="0" hangingPunct="1">
              <a:defRPr sz="800" kern="1200" baseline="0">
                <a:solidFill>
                  <a:schemeClr val="tx1"/>
                </a:solidFill>
                <a:latin typeface="Meiryo UI" panose="020B0604030504040204" pitchFamily="50" charset="-128"/>
                <a:ea typeface="+mn-ea"/>
                <a:cs typeface="Times New Roman" pitchFamily="18" charset="0"/>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altLang="ja-JP" dirty="0"/>
              <a:t>202500003637-</a:t>
            </a:r>
            <a:fld id="{3920634E-3BDC-45F1-B72A-6BE956DCD057}" type="slidenum">
              <a:rPr lang="ja-JP" altLang="en-US" smtClean="0"/>
              <a:pPr/>
              <a:t>61</a:t>
            </a:fld>
            <a:endParaRPr lang="ja-JP" altLang="en-US" dirty="0"/>
          </a:p>
        </p:txBody>
      </p:sp>
    </p:spTree>
    <p:extLst>
      <p:ext uri="{BB962C8B-B14F-4D97-AF65-F5344CB8AC3E}">
        <p14:creationId xmlns:p14="http://schemas.microsoft.com/office/powerpoint/2010/main" val="1720639638"/>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図 4">
            <a:extLst>
              <a:ext uri="{FF2B5EF4-FFF2-40B4-BE49-F238E27FC236}">
                <a16:creationId xmlns:a16="http://schemas.microsoft.com/office/drawing/2014/main" id="{81AE8AC1-3F20-9DB4-9190-9840C2EFD1DE}"/>
              </a:ext>
            </a:extLst>
          </p:cNvPr>
          <p:cNvPicPr>
            <a:picLocks noChangeAspect="1"/>
          </p:cNvPicPr>
          <p:nvPr/>
        </p:nvPicPr>
        <p:blipFill>
          <a:blip r:embed="rId2"/>
          <a:srcRect/>
          <a:stretch>
            <a:fillRect/>
          </a:stretch>
        </p:blipFill>
        <p:spPr>
          <a:xfrm>
            <a:off x="20" y="10"/>
            <a:ext cx="9143980" cy="6857990"/>
          </a:xfrm>
          <a:prstGeom prst="rect">
            <a:avLst/>
          </a:prstGeom>
          <a:noFill/>
        </p:spPr>
      </p:pic>
      <p:sp>
        <p:nvSpPr>
          <p:cNvPr id="6" name="スライド番号プレースホルダ 5">
            <a:extLst>
              <a:ext uri="{FF2B5EF4-FFF2-40B4-BE49-F238E27FC236}">
                <a16:creationId xmlns:a16="http://schemas.microsoft.com/office/drawing/2014/main" id="{0E7F1482-CCBC-0C8C-FC68-863C82541B39}"/>
              </a:ext>
            </a:extLst>
          </p:cNvPr>
          <p:cNvSpPr txBox="1">
            <a:spLocks/>
          </p:cNvSpPr>
          <p:nvPr/>
        </p:nvSpPr>
        <p:spPr>
          <a:xfrm>
            <a:off x="-1" y="6669360"/>
            <a:ext cx="1732935" cy="231504"/>
          </a:xfrm>
          <a:prstGeom prst="rect">
            <a:avLst/>
          </a:prstGeom>
          <a:solidFill>
            <a:schemeClr val="bg1"/>
          </a:solidFill>
        </p:spPr>
        <p:txBody>
          <a:bodyPr vert="horz" lIns="91440" tIns="45720" rIns="91440" bIns="45720" rtlCol="0" anchor="ctr"/>
          <a:lstStyle>
            <a:defPPr>
              <a:defRPr lang="en-US"/>
            </a:defPPr>
            <a:lvl1pPr marL="0" algn="l" defTabSz="457200" rtl="0" eaLnBrk="1" latinLnBrk="0" hangingPunct="1">
              <a:defRPr sz="800" kern="1200" baseline="0">
                <a:solidFill>
                  <a:schemeClr val="tx1"/>
                </a:solidFill>
                <a:latin typeface="Meiryo UI" panose="020B0604030504040204" pitchFamily="50" charset="-128"/>
                <a:ea typeface="+mn-ea"/>
                <a:cs typeface="Times New Roman" pitchFamily="18" charset="0"/>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altLang="ja-JP" dirty="0"/>
              <a:t>202500003637-</a:t>
            </a:r>
            <a:fld id="{3920634E-3BDC-45F1-B72A-6BE956DCD057}" type="slidenum">
              <a:rPr lang="ja-JP" altLang="en-US" smtClean="0"/>
              <a:pPr/>
              <a:t>62</a:t>
            </a:fld>
            <a:endParaRPr lang="ja-JP" altLang="en-US" dirty="0"/>
          </a:p>
        </p:txBody>
      </p:sp>
    </p:spTree>
    <p:extLst>
      <p:ext uri="{BB962C8B-B14F-4D97-AF65-F5344CB8AC3E}">
        <p14:creationId xmlns:p14="http://schemas.microsoft.com/office/powerpoint/2010/main" val="224300893"/>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図 1">
            <a:extLst>
              <a:ext uri="{FF2B5EF4-FFF2-40B4-BE49-F238E27FC236}">
                <a16:creationId xmlns:a16="http://schemas.microsoft.com/office/drawing/2014/main" id="{7754D3CB-5074-3BCB-C918-1956F3D5F79C}"/>
              </a:ext>
            </a:extLst>
          </p:cNvPr>
          <p:cNvPicPr>
            <a:picLocks noChangeAspect="1"/>
          </p:cNvPicPr>
          <p:nvPr/>
        </p:nvPicPr>
        <p:blipFill>
          <a:blip r:embed="rId2"/>
          <a:srcRect/>
          <a:stretch>
            <a:fillRect/>
          </a:stretch>
        </p:blipFill>
        <p:spPr>
          <a:xfrm>
            <a:off x="20" y="10"/>
            <a:ext cx="9143980" cy="6857990"/>
          </a:xfrm>
          <a:prstGeom prst="rect">
            <a:avLst/>
          </a:prstGeom>
          <a:noFill/>
        </p:spPr>
      </p:pic>
      <p:sp>
        <p:nvSpPr>
          <p:cNvPr id="3" name="スライド番号プレースホルダ 5">
            <a:extLst>
              <a:ext uri="{FF2B5EF4-FFF2-40B4-BE49-F238E27FC236}">
                <a16:creationId xmlns:a16="http://schemas.microsoft.com/office/drawing/2014/main" id="{559D0D9A-706D-8BCB-655A-AE62E9AEE331}"/>
              </a:ext>
            </a:extLst>
          </p:cNvPr>
          <p:cNvSpPr txBox="1">
            <a:spLocks/>
          </p:cNvSpPr>
          <p:nvPr/>
        </p:nvSpPr>
        <p:spPr>
          <a:xfrm>
            <a:off x="-1" y="6669360"/>
            <a:ext cx="1732935" cy="231504"/>
          </a:xfrm>
          <a:prstGeom prst="rect">
            <a:avLst/>
          </a:prstGeom>
          <a:solidFill>
            <a:schemeClr val="bg1"/>
          </a:solidFill>
        </p:spPr>
        <p:txBody>
          <a:bodyPr vert="horz" lIns="91440" tIns="45720" rIns="91440" bIns="45720" rtlCol="0" anchor="ctr"/>
          <a:lstStyle>
            <a:defPPr>
              <a:defRPr lang="en-US"/>
            </a:defPPr>
            <a:lvl1pPr marL="0" algn="l" defTabSz="457200" rtl="0" eaLnBrk="1" latinLnBrk="0" hangingPunct="1">
              <a:defRPr sz="800" kern="1200" baseline="0">
                <a:solidFill>
                  <a:schemeClr val="tx1"/>
                </a:solidFill>
                <a:latin typeface="Meiryo UI" panose="020B0604030504040204" pitchFamily="50" charset="-128"/>
                <a:ea typeface="+mn-ea"/>
                <a:cs typeface="Times New Roman" pitchFamily="18" charset="0"/>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altLang="ja-JP" dirty="0"/>
              <a:t>202500003637-</a:t>
            </a:r>
            <a:fld id="{3920634E-3BDC-45F1-B72A-6BE956DCD057}" type="slidenum">
              <a:rPr lang="ja-JP" altLang="en-US" smtClean="0"/>
              <a:pPr/>
              <a:t>63</a:t>
            </a:fld>
            <a:endParaRPr lang="ja-JP" altLang="en-US" dirty="0"/>
          </a:p>
        </p:txBody>
      </p:sp>
    </p:spTree>
    <p:extLst>
      <p:ext uri="{BB962C8B-B14F-4D97-AF65-F5344CB8AC3E}">
        <p14:creationId xmlns:p14="http://schemas.microsoft.com/office/powerpoint/2010/main" val="4273760132"/>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図 2">
            <a:extLst>
              <a:ext uri="{FF2B5EF4-FFF2-40B4-BE49-F238E27FC236}">
                <a16:creationId xmlns:a16="http://schemas.microsoft.com/office/drawing/2014/main" id="{AC223FC8-9E58-5A5D-F77E-8FE59E6D963F}"/>
              </a:ext>
            </a:extLst>
          </p:cNvPr>
          <p:cNvPicPr>
            <a:picLocks noChangeAspect="1"/>
          </p:cNvPicPr>
          <p:nvPr/>
        </p:nvPicPr>
        <p:blipFill>
          <a:blip r:embed="rId2"/>
          <a:srcRect/>
          <a:stretch>
            <a:fillRect/>
          </a:stretch>
        </p:blipFill>
        <p:spPr>
          <a:xfrm>
            <a:off x="20" y="10"/>
            <a:ext cx="9143980" cy="6857990"/>
          </a:xfrm>
          <a:prstGeom prst="rect">
            <a:avLst/>
          </a:prstGeom>
          <a:noFill/>
        </p:spPr>
      </p:pic>
      <p:sp>
        <p:nvSpPr>
          <p:cNvPr id="4" name="スライド番号プレースホルダ 5">
            <a:extLst>
              <a:ext uri="{FF2B5EF4-FFF2-40B4-BE49-F238E27FC236}">
                <a16:creationId xmlns:a16="http://schemas.microsoft.com/office/drawing/2014/main" id="{24F204B3-A82F-1CD3-5ABA-47168FACA0F5}"/>
              </a:ext>
            </a:extLst>
          </p:cNvPr>
          <p:cNvSpPr txBox="1">
            <a:spLocks/>
          </p:cNvSpPr>
          <p:nvPr/>
        </p:nvSpPr>
        <p:spPr>
          <a:xfrm>
            <a:off x="-1" y="6669360"/>
            <a:ext cx="1732935" cy="231504"/>
          </a:xfrm>
          <a:prstGeom prst="rect">
            <a:avLst/>
          </a:prstGeom>
          <a:solidFill>
            <a:schemeClr val="bg1"/>
          </a:solidFill>
        </p:spPr>
        <p:txBody>
          <a:bodyPr vert="horz" lIns="91440" tIns="45720" rIns="91440" bIns="45720" rtlCol="0" anchor="ctr"/>
          <a:lstStyle>
            <a:defPPr>
              <a:defRPr lang="en-US"/>
            </a:defPPr>
            <a:lvl1pPr marL="0" algn="l" defTabSz="457200" rtl="0" eaLnBrk="1" latinLnBrk="0" hangingPunct="1">
              <a:defRPr sz="800" kern="1200" baseline="0">
                <a:solidFill>
                  <a:schemeClr val="tx1"/>
                </a:solidFill>
                <a:latin typeface="Meiryo UI" panose="020B0604030504040204" pitchFamily="50" charset="-128"/>
                <a:ea typeface="+mn-ea"/>
                <a:cs typeface="Times New Roman" pitchFamily="18" charset="0"/>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altLang="ja-JP" dirty="0"/>
              <a:t>202500003637-</a:t>
            </a:r>
            <a:fld id="{3920634E-3BDC-45F1-B72A-6BE956DCD057}" type="slidenum">
              <a:rPr lang="ja-JP" altLang="en-US" smtClean="0"/>
              <a:pPr/>
              <a:t>64</a:t>
            </a:fld>
            <a:endParaRPr lang="ja-JP" altLang="en-US" dirty="0"/>
          </a:p>
        </p:txBody>
      </p:sp>
    </p:spTree>
    <p:extLst>
      <p:ext uri="{BB962C8B-B14F-4D97-AF65-F5344CB8AC3E}">
        <p14:creationId xmlns:p14="http://schemas.microsoft.com/office/powerpoint/2010/main" val="1721042615"/>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図 1">
            <a:extLst>
              <a:ext uri="{FF2B5EF4-FFF2-40B4-BE49-F238E27FC236}">
                <a16:creationId xmlns:a16="http://schemas.microsoft.com/office/drawing/2014/main" id="{419FCA2E-33D7-1FF5-F436-36D183D652AD}"/>
              </a:ext>
            </a:extLst>
          </p:cNvPr>
          <p:cNvPicPr>
            <a:picLocks noChangeAspect="1"/>
          </p:cNvPicPr>
          <p:nvPr/>
        </p:nvPicPr>
        <p:blipFill>
          <a:blip r:embed="rId2"/>
          <a:stretch>
            <a:fillRect/>
          </a:stretch>
        </p:blipFill>
        <p:spPr>
          <a:xfrm>
            <a:off x="-396" y="-297"/>
            <a:ext cx="9144396" cy="6858297"/>
          </a:xfrm>
          <a:prstGeom prst="rect">
            <a:avLst/>
          </a:prstGeom>
        </p:spPr>
      </p:pic>
      <p:sp>
        <p:nvSpPr>
          <p:cNvPr id="5" name="スライド番号プレースホルダ 5">
            <a:extLst>
              <a:ext uri="{FF2B5EF4-FFF2-40B4-BE49-F238E27FC236}">
                <a16:creationId xmlns:a16="http://schemas.microsoft.com/office/drawing/2014/main" id="{FFB2D24C-6404-D937-E9F2-BB708227C04D}"/>
              </a:ext>
            </a:extLst>
          </p:cNvPr>
          <p:cNvSpPr txBox="1">
            <a:spLocks/>
          </p:cNvSpPr>
          <p:nvPr/>
        </p:nvSpPr>
        <p:spPr>
          <a:xfrm>
            <a:off x="-1" y="6669360"/>
            <a:ext cx="2654711" cy="188640"/>
          </a:xfrm>
          <a:prstGeom prst="rect">
            <a:avLst/>
          </a:prstGeom>
          <a:solidFill>
            <a:schemeClr val="bg1"/>
          </a:solidFill>
        </p:spPr>
        <p:txBody>
          <a:bodyPr vert="horz" lIns="91440" tIns="45720" rIns="91440" bIns="45720" rtlCol="0" anchor="ctr"/>
          <a:lstStyle>
            <a:defPPr>
              <a:defRPr lang="en-US"/>
            </a:defPPr>
            <a:lvl1pPr marL="0" algn="l" defTabSz="457200" rtl="0" eaLnBrk="1" latinLnBrk="0" hangingPunct="1">
              <a:defRPr sz="800" kern="1200" baseline="0">
                <a:solidFill>
                  <a:schemeClr val="tx1"/>
                </a:solidFill>
                <a:latin typeface="Meiryo UI" panose="020B0604030504040204" pitchFamily="50" charset="-128"/>
                <a:ea typeface="+mn-ea"/>
                <a:cs typeface="Times New Roman" pitchFamily="18" charset="0"/>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altLang="ja-JP" dirty="0"/>
              <a:t>202500003637-</a:t>
            </a:r>
            <a:fld id="{3920634E-3BDC-45F1-B72A-6BE956DCD057}" type="slidenum">
              <a:rPr lang="ja-JP" altLang="en-US" smtClean="0"/>
              <a:pPr/>
              <a:t>65</a:t>
            </a:fld>
            <a:endParaRPr lang="ja-JP" altLang="en-US" dirty="0"/>
          </a:p>
        </p:txBody>
      </p:sp>
    </p:spTree>
    <p:extLst>
      <p:ext uri="{BB962C8B-B14F-4D97-AF65-F5344CB8AC3E}">
        <p14:creationId xmlns:p14="http://schemas.microsoft.com/office/powerpoint/2010/main" val="3588047291"/>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図 2">
            <a:extLst>
              <a:ext uri="{FF2B5EF4-FFF2-40B4-BE49-F238E27FC236}">
                <a16:creationId xmlns:a16="http://schemas.microsoft.com/office/drawing/2014/main" id="{FDE877DC-5659-2256-A4B4-5F9204C07D14}"/>
              </a:ext>
            </a:extLst>
          </p:cNvPr>
          <p:cNvPicPr>
            <a:picLocks noChangeAspect="1"/>
          </p:cNvPicPr>
          <p:nvPr/>
        </p:nvPicPr>
        <p:blipFill>
          <a:blip r:embed="rId2"/>
          <a:srcRect/>
          <a:stretch>
            <a:fillRect/>
          </a:stretch>
        </p:blipFill>
        <p:spPr>
          <a:xfrm>
            <a:off x="20" y="10"/>
            <a:ext cx="9143980" cy="6857990"/>
          </a:xfrm>
          <a:prstGeom prst="rect">
            <a:avLst/>
          </a:prstGeom>
          <a:noFill/>
        </p:spPr>
      </p:pic>
      <p:sp>
        <p:nvSpPr>
          <p:cNvPr id="4" name="スライド番号プレースホルダ 5">
            <a:extLst>
              <a:ext uri="{FF2B5EF4-FFF2-40B4-BE49-F238E27FC236}">
                <a16:creationId xmlns:a16="http://schemas.microsoft.com/office/drawing/2014/main" id="{C959F1F5-8C57-6EE3-8D86-252287A65D9B}"/>
              </a:ext>
            </a:extLst>
          </p:cNvPr>
          <p:cNvSpPr txBox="1">
            <a:spLocks/>
          </p:cNvSpPr>
          <p:nvPr/>
        </p:nvSpPr>
        <p:spPr>
          <a:xfrm>
            <a:off x="-1" y="6669360"/>
            <a:ext cx="1732935" cy="231504"/>
          </a:xfrm>
          <a:prstGeom prst="rect">
            <a:avLst/>
          </a:prstGeom>
          <a:solidFill>
            <a:schemeClr val="bg1"/>
          </a:solidFill>
        </p:spPr>
        <p:txBody>
          <a:bodyPr vert="horz" lIns="91440" tIns="45720" rIns="91440" bIns="45720" rtlCol="0" anchor="ctr"/>
          <a:lstStyle>
            <a:defPPr>
              <a:defRPr lang="en-US"/>
            </a:defPPr>
            <a:lvl1pPr marL="0" algn="l" defTabSz="457200" rtl="0" eaLnBrk="1" latinLnBrk="0" hangingPunct="1">
              <a:defRPr sz="800" kern="1200" baseline="0">
                <a:solidFill>
                  <a:schemeClr val="tx1"/>
                </a:solidFill>
                <a:latin typeface="Meiryo UI" panose="020B0604030504040204" pitchFamily="50" charset="-128"/>
                <a:ea typeface="+mn-ea"/>
                <a:cs typeface="Times New Roman" pitchFamily="18" charset="0"/>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altLang="ja-JP" dirty="0"/>
              <a:t>202500003637-</a:t>
            </a:r>
            <a:fld id="{3920634E-3BDC-45F1-B72A-6BE956DCD057}" type="slidenum">
              <a:rPr lang="ja-JP" altLang="en-US" smtClean="0"/>
              <a:pPr/>
              <a:t>66</a:t>
            </a:fld>
            <a:endParaRPr lang="ja-JP" altLang="en-US" dirty="0"/>
          </a:p>
        </p:txBody>
      </p:sp>
    </p:spTree>
    <p:extLst>
      <p:ext uri="{BB962C8B-B14F-4D97-AF65-F5344CB8AC3E}">
        <p14:creationId xmlns:p14="http://schemas.microsoft.com/office/powerpoint/2010/main" val="3593586024"/>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図 1">
            <a:extLst>
              <a:ext uri="{FF2B5EF4-FFF2-40B4-BE49-F238E27FC236}">
                <a16:creationId xmlns:a16="http://schemas.microsoft.com/office/drawing/2014/main" id="{F608738B-438E-F073-064B-FD1E7DB2C2A3}"/>
              </a:ext>
            </a:extLst>
          </p:cNvPr>
          <p:cNvPicPr>
            <a:picLocks noChangeAspect="1"/>
          </p:cNvPicPr>
          <p:nvPr/>
        </p:nvPicPr>
        <p:blipFill>
          <a:blip r:embed="rId2"/>
          <a:srcRect/>
          <a:stretch>
            <a:fillRect/>
          </a:stretch>
        </p:blipFill>
        <p:spPr>
          <a:xfrm>
            <a:off x="20" y="10"/>
            <a:ext cx="9143980" cy="6857990"/>
          </a:xfrm>
          <a:prstGeom prst="rect">
            <a:avLst/>
          </a:prstGeom>
          <a:noFill/>
        </p:spPr>
      </p:pic>
      <p:sp>
        <p:nvSpPr>
          <p:cNvPr id="3" name="スライド番号プレースホルダ 5">
            <a:extLst>
              <a:ext uri="{FF2B5EF4-FFF2-40B4-BE49-F238E27FC236}">
                <a16:creationId xmlns:a16="http://schemas.microsoft.com/office/drawing/2014/main" id="{7CDB008B-37EB-7EB8-E539-2562274D80E2}"/>
              </a:ext>
            </a:extLst>
          </p:cNvPr>
          <p:cNvSpPr txBox="1">
            <a:spLocks/>
          </p:cNvSpPr>
          <p:nvPr/>
        </p:nvSpPr>
        <p:spPr>
          <a:xfrm>
            <a:off x="-1" y="6669360"/>
            <a:ext cx="1732935" cy="231504"/>
          </a:xfrm>
          <a:prstGeom prst="rect">
            <a:avLst/>
          </a:prstGeom>
          <a:solidFill>
            <a:schemeClr val="bg1"/>
          </a:solidFill>
        </p:spPr>
        <p:txBody>
          <a:bodyPr vert="horz" lIns="91440" tIns="45720" rIns="91440" bIns="45720" rtlCol="0" anchor="ctr"/>
          <a:lstStyle>
            <a:defPPr>
              <a:defRPr lang="en-US"/>
            </a:defPPr>
            <a:lvl1pPr marL="0" algn="l" defTabSz="457200" rtl="0" eaLnBrk="1" latinLnBrk="0" hangingPunct="1">
              <a:defRPr sz="800" kern="1200" baseline="0">
                <a:solidFill>
                  <a:schemeClr val="tx1"/>
                </a:solidFill>
                <a:latin typeface="Meiryo UI" panose="020B0604030504040204" pitchFamily="50" charset="-128"/>
                <a:ea typeface="+mn-ea"/>
                <a:cs typeface="Times New Roman" pitchFamily="18" charset="0"/>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altLang="ja-JP" dirty="0"/>
              <a:t>202500003637-</a:t>
            </a:r>
            <a:fld id="{3920634E-3BDC-45F1-B72A-6BE956DCD057}" type="slidenum">
              <a:rPr lang="ja-JP" altLang="en-US" smtClean="0"/>
              <a:pPr/>
              <a:t>67</a:t>
            </a:fld>
            <a:endParaRPr lang="ja-JP" altLang="en-US" dirty="0"/>
          </a:p>
        </p:txBody>
      </p:sp>
    </p:spTree>
    <p:extLst>
      <p:ext uri="{BB962C8B-B14F-4D97-AF65-F5344CB8AC3E}">
        <p14:creationId xmlns:p14="http://schemas.microsoft.com/office/powerpoint/2010/main" val="658687407"/>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図 2">
            <a:extLst>
              <a:ext uri="{FF2B5EF4-FFF2-40B4-BE49-F238E27FC236}">
                <a16:creationId xmlns:a16="http://schemas.microsoft.com/office/drawing/2014/main" id="{E76E7592-277A-77EE-46BC-2375B6B8CC5E}"/>
              </a:ext>
            </a:extLst>
          </p:cNvPr>
          <p:cNvPicPr>
            <a:picLocks noChangeAspect="1"/>
          </p:cNvPicPr>
          <p:nvPr/>
        </p:nvPicPr>
        <p:blipFill>
          <a:blip r:embed="rId2"/>
          <a:srcRect/>
          <a:stretch>
            <a:fillRect/>
          </a:stretch>
        </p:blipFill>
        <p:spPr>
          <a:xfrm>
            <a:off x="20" y="10"/>
            <a:ext cx="9143980" cy="6857990"/>
          </a:xfrm>
          <a:prstGeom prst="rect">
            <a:avLst/>
          </a:prstGeom>
          <a:noFill/>
        </p:spPr>
      </p:pic>
      <p:sp>
        <p:nvSpPr>
          <p:cNvPr id="4" name="スライド番号プレースホルダ 5">
            <a:extLst>
              <a:ext uri="{FF2B5EF4-FFF2-40B4-BE49-F238E27FC236}">
                <a16:creationId xmlns:a16="http://schemas.microsoft.com/office/drawing/2014/main" id="{5C1E3AB2-7EBD-DE32-B850-FA7585ADFF6A}"/>
              </a:ext>
            </a:extLst>
          </p:cNvPr>
          <p:cNvSpPr txBox="1">
            <a:spLocks/>
          </p:cNvSpPr>
          <p:nvPr/>
        </p:nvSpPr>
        <p:spPr>
          <a:xfrm>
            <a:off x="-1" y="6669360"/>
            <a:ext cx="1732935" cy="231504"/>
          </a:xfrm>
          <a:prstGeom prst="rect">
            <a:avLst/>
          </a:prstGeom>
          <a:solidFill>
            <a:schemeClr val="bg1"/>
          </a:solidFill>
        </p:spPr>
        <p:txBody>
          <a:bodyPr vert="horz" lIns="91440" tIns="45720" rIns="91440" bIns="45720" rtlCol="0" anchor="ctr"/>
          <a:lstStyle>
            <a:defPPr>
              <a:defRPr lang="en-US"/>
            </a:defPPr>
            <a:lvl1pPr marL="0" algn="l" defTabSz="457200" rtl="0" eaLnBrk="1" latinLnBrk="0" hangingPunct="1">
              <a:defRPr sz="800" kern="1200" baseline="0">
                <a:solidFill>
                  <a:schemeClr val="tx1"/>
                </a:solidFill>
                <a:latin typeface="Meiryo UI" panose="020B0604030504040204" pitchFamily="50" charset="-128"/>
                <a:ea typeface="+mn-ea"/>
                <a:cs typeface="Times New Roman" pitchFamily="18" charset="0"/>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altLang="ja-JP" dirty="0"/>
              <a:t>202500003637-</a:t>
            </a:r>
            <a:fld id="{3920634E-3BDC-45F1-B72A-6BE956DCD057}" type="slidenum">
              <a:rPr lang="ja-JP" altLang="en-US" smtClean="0"/>
              <a:pPr/>
              <a:t>68</a:t>
            </a:fld>
            <a:endParaRPr lang="ja-JP" altLang="en-US" dirty="0"/>
          </a:p>
        </p:txBody>
      </p:sp>
    </p:spTree>
    <p:extLst>
      <p:ext uri="{BB962C8B-B14F-4D97-AF65-F5344CB8AC3E}">
        <p14:creationId xmlns:p14="http://schemas.microsoft.com/office/powerpoint/2010/main" val="2540087541"/>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図 1">
            <a:extLst>
              <a:ext uri="{FF2B5EF4-FFF2-40B4-BE49-F238E27FC236}">
                <a16:creationId xmlns:a16="http://schemas.microsoft.com/office/drawing/2014/main" id="{2590F5D8-AF71-8033-ECFB-01C1985CDA0D}"/>
              </a:ext>
            </a:extLst>
          </p:cNvPr>
          <p:cNvPicPr>
            <a:picLocks noChangeAspect="1"/>
          </p:cNvPicPr>
          <p:nvPr/>
        </p:nvPicPr>
        <p:blipFill>
          <a:blip r:embed="rId2"/>
          <a:srcRect/>
          <a:stretch>
            <a:fillRect/>
          </a:stretch>
        </p:blipFill>
        <p:spPr>
          <a:xfrm>
            <a:off x="20" y="10"/>
            <a:ext cx="9143980" cy="6857990"/>
          </a:xfrm>
          <a:prstGeom prst="rect">
            <a:avLst/>
          </a:prstGeom>
          <a:noFill/>
        </p:spPr>
      </p:pic>
      <p:sp>
        <p:nvSpPr>
          <p:cNvPr id="5" name="スライド番号プレースホルダ 5">
            <a:extLst>
              <a:ext uri="{FF2B5EF4-FFF2-40B4-BE49-F238E27FC236}">
                <a16:creationId xmlns:a16="http://schemas.microsoft.com/office/drawing/2014/main" id="{9735956C-399A-76FB-CB77-C266B70AE338}"/>
              </a:ext>
            </a:extLst>
          </p:cNvPr>
          <p:cNvSpPr txBox="1">
            <a:spLocks/>
          </p:cNvSpPr>
          <p:nvPr/>
        </p:nvSpPr>
        <p:spPr>
          <a:xfrm>
            <a:off x="-1" y="6669360"/>
            <a:ext cx="1732935" cy="231504"/>
          </a:xfrm>
          <a:prstGeom prst="rect">
            <a:avLst/>
          </a:prstGeom>
          <a:solidFill>
            <a:schemeClr val="bg1"/>
          </a:solidFill>
        </p:spPr>
        <p:txBody>
          <a:bodyPr vert="horz" lIns="91440" tIns="45720" rIns="91440" bIns="45720" rtlCol="0" anchor="ctr"/>
          <a:lstStyle>
            <a:defPPr>
              <a:defRPr lang="en-US"/>
            </a:defPPr>
            <a:lvl1pPr marL="0" algn="l" defTabSz="457200" rtl="0" eaLnBrk="1" latinLnBrk="0" hangingPunct="1">
              <a:defRPr sz="800" kern="1200" baseline="0">
                <a:solidFill>
                  <a:schemeClr val="tx1"/>
                </a:solidFill>
                <a:latin typeface="Meiryo UI" panose="020B0604030504040204" pitchFamily="50" charset="-128"/>
                <a:ea typeface="+mn-ea"/>
                <a:cs typeface="Times New Roman" pitchFamily="18" charset="0"/>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altLang="ja-JP" dirty="0"/>
              <a:t>202500003637-</a:t>
            </a:r>
            <a:fld id="{3920634E-3BDC-45F1-B72A-6BE956DCD057}" type="slidenum">
              <a:rPr lang="ja-JP" altLang="en-US" smtClean="0"/>
              <a:pPr/>
              <a:t>69</a:t>
            </a:fld>
            <a:endParaRPr lang="ja-JP" altLang="en-US" dirty="0"/>
          </a:p>
        </p:txBody>
      </p:sp>
    </p:spTree>
    <p:extLst>
      <p:ext uri="{BB962C8B-B14F-4D97-AF65-F5344CB8AC3E}">
        <p14:creationId xmlns:p14="http://schemas.microsoft.com/office/powerpoint/2010/main" val="244330787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図 2">
            <a:extLst>
              <a:ext uri="{FF2B5EF4-FFF2-40B4-BE49-F238E27FC236}">
                <a16:creationId xmlns:a16="http://schemas.microsoft.com/office/drawing/2014/main" id="{66AD236A-D457-BD68-5517-DC162B68DDA8}"/>
              </a:ext>
            </a:extLst>
          </p:cNvPr>
          <p:cNvPicPr>
            <a:picLocks noChangeAspect="1"/>
          </p:cNvPicPr>
          <p:nvPr/>
        </p:nvPicPr>
        <p:blipFill>
          <a:blip r:embed="rId2"/>
          <a:srcRect/>
          <a:stretch>
            <a:fillRect/>
          </a:stretch>
        </p:blipFill>
        <p:spPr>
          <a:xfrm>
            <a:off x="20" y="10"/>
            <a:ext cx="9143980" cy="6857990"/>
          </a:xfrm>
          <a:prstGeom prst="rect">
            <a:avLst/>
          </a:prstGeom>
          <a:noFill/>
        </p:spPr>
      </p:pic>
    </p:spTree>
    <p:extLst>
      <p:ext uri="{BB962C8B-B14F-4D97-AF65-F5344CB8AC3E}">
        <p14:creationId xmlns:p14="http://schemas.microsoft.com/office/powerpoint/2010/main" val="1807589596"/>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図 2">
            <a:extLst>
              <a:ext uri="{FF2B5EF4-FFF2-40B4-BE49-F238E27FC236}">
                <a16:creationId xmlns:a16="http://schemas.microsoft.com/office/drawing/2014/main" id="{D12C2B32-7A06-25D7-A5EA-FAB680ED946D}"/>
              </a:ext>
            </a:extLst>
          </p:cNvPr>
          <p:cNvPicPr>
            <a:picLocks noChangeAspect="1"/>
          </p:cNvPicPr>
          <p:nvPr/>
        </p:nvPicPr>
        <p:blipFill>
          <a:blip r:embed="rId2"/>
          <a:srcRect/>
          <a:stretch>
            <a:fillRect/>
          </a:stretch>
        </p:blipFill>
        <p:spPr>
          <a:xfrm>
            <a:off x="20" y="10"/>
            <a:ext cx="9143980" cy="6857990"/>
          </a:xfrm>
          <a:prstGeom prst="rect">
            <a:avLst/>
          </a:prstGeom>
          <a:noFill/>
        </p:spPr>
      </p:pic>
      <p:sp>
        <p:nvSpPr>
          <p:cNvPr id="4" name="スライド番号プレースホルダ 5">
            <a:extLst>
              <a:ext uri="{FF2B5EF4-FFF2-40B4-BE49-F238E27FC236}">
                <a16:creationId xmlns:a16="http://schemas.microsoft.com/office/drawing/2014/main" id="{88C18977-8ABB-FF74-B648-DA504070DBE4}"/>
              </a:ext>
            </a:extLst>
          </p:cNvPr>
          <p:cNvSpPr txBox="1">
            <a:spLocks/>
          </p:cNvSpPr>
          <p:nvPr/>
        </p:nvSpPr>
        <p:spPr>
          <a:xfrm>
            <a:off x="-1" y="6669360"/>
            <a:ext cx="1732935" cy="231504"/>
          </a:xfrm>
          <a:prstGeom prst="rect">
            <a:avLst/>
          </a:prstGeom>
          <a:solidFill>
            <a:schemeClr val="bg1"/>
          </a:solidFill>
        </p:spPr>
        <p:txBody>
          <a:bodyPr vert="horz" lIns="91440" tIns="45720" rIns="91440" bIns="45720" rtlCol="0" anchor="ctr"/>
          <a:lstStyle>
            <a:defPPr>
              <a:defRPr lang="en-US"/>
            </a:defPPr>
            <a:lvl1pPr marL="0" algn="l" defTabSz="457200" rtl="0" eaLnBrk="1" latinLnBrk="0" hangingPunct="1">
              <a:defRPr sz="800" kern="1200" baseline="0">
                <a:solidFill>
                  <a:schemeClr val="tx1"/>
                </a:solidFill>
                <a:latin typeface="Meiryo UI" panose="020B0604030504040204" pitchFamily="50" charset="-128"/>
                <a:ea typeface="+mn-ea"/>
                <a:cs typeface="Times New Roman" pitchFamily="18" charset="0"/>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altLang="ja-JP" dirty="0"/>
              <a:t>202500003637-</a:t>
            </a:r>
            <a:fld id="{3920634E-3BDC-45F1-B72A-6BE956DCD057}" type="slidenum">
              <a:rPr lang="ja-JP" altLang="en-US" smtClean="0"/>
              <a:pPr/>
              <a:t>70</a:t>
            </a:fld>
            <a:endParaRPr lang="ja-JP" altLang="en-US" dirty="0"/>
          </a:p>
        </p:txBody>
      </p:sp>
    </p:spTree>
    <p:extLst>
      <p:ext uri="{BB962C8B-B14F-4D97-AF65-F5344CB8AC3E}">
        <p14:creationId xmlns:p14="http://schemas.microsoft.com/office/powerpoint/2010/main" val="2276803356"/>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図 1">
            <a:extLst>
              <a:ext uri="{FF2B5EF4-FFF2-40B4-BE49-F238E27FC236}">
                <a16:creationId xmlns:a16="http://schemas.microsoft.com/office/drawing/2014/main" id="{890B25F2-E515-BDD7-29D2-E94E6A7C8C70}"/>
              </a:ext>
            </a:extLst>
          </p:cNvPr>
          <p:cNvPicPr>
            <a:picLocks noChangeAspect="1"/>
          </p:cNvPicPr>
          <p:nvPr/>
        </p:nvPicPr>
        <p:blipFill>
          <a:blip r:embed="rId2"/>
          <a:srcRect/>
          <a:stretch>
            <a:fillRect/>
          </a:stretch>
        </p:blipFill>
        <p:spPr>
          <a:xfrm>
            <a:off x="20" y="10"/>
            <a:ext cx="9143980" cy="6857990"/>
          </a:xfrm>
          <a:prstGeom prst="rect">
            <a:avLst/>
          </a:prstGeom>
          <a:noFill/>
        </p:spPr>
      </p:pic>
      <p:sp>
        <p:nvSpPr>
          <p:cNvPr id="3" name="スライド番号プレースホルダ 5">
            <a:extLst>
              <a:ext uri="{FF2B5EF4-FFF2-40B4-BE49-F238E27FC236}">
                <a16:creationId xmlns:a16="http://schemas.microsoft.com/office/drawing/2014/main" id="{01606EC1-FDA8-5C33-5401-090D0B0D9650}"/>
              </a:ext>
            </a:extLst>
          </p:cNvPr>
          <p:cNvSpPr txBox="1">
            <a:spLocks/>
          </p:cNvSpPr>
          <p:nvPr/>
        </p:nvSpPr>
        <p:spPr>
          <a:xfrm>
            <a:off x="-1" y="6669360"/>
            <a:ext cx="1732935" cy="231504"/>
          </a:xfrm>
          <a:prstGeom prst="rect">
            <a:avLst/>
          </a:prstGeom>
          <a:solidFill>
            <a:schemeClr val="bg1"/>
          </a:solidFill>
        </p:spPr>
        <p:txBody>
          <a:bodyPr vert="horz" lIns="91440" tIns="45720" rIns="91440" bIns="45720" rtlCol="0" anchor="ctr"/>
          <a:lstStyle>
            <a:defPPr>
              <a:defRPr lang="en-US"/>
            </a:defPPr>
            <a:lvl1pPr marL="0" algn="l" defTabSz="457200" rtl="0" eaLnBrk="1" latinLnBrk="0" hangingPunct="1">
              <a:defRPr sz="800" kern="1200" baseline="0">
                <a:solidFill>
                  <a:schemeClr val="tx1"/>
                </a:solidFill>
                <a:latin typeface="Meiryo UI" panose="020B0604030504040204" pitchFamily="50" charset="-128"/>
                <a:ea typeface="+mn-ea"/>
                <a:cs typeface="Times New Roman" pitchFamily="18" charset="0"/>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altLang="ja-JP" dirty="0"/>
              <a:t>202500003637-</a:t>
            </a:r>
            <a:fld id="{3920634E-3BDC-45F1-B72A-6BE956DCD057}" type="slidenum">
              <a:rPr lang="ja-JP" altLang="en-US" smtClean="0"/>
              <a:pPr/>
              <a:t>71</a:t>
            </a:fld>
            <a:endParaRPr lang="ja-JP" altLang="en-US" dirty="0"/>
          </a:p>
        </p:txBody>
      </p:sp>
    </p:spTree>
    <p:extLst>
      <p:ext uri="{BB962C8B-B14F-4D97-AF65-F5344CB8AC3E}">
        <p14:creationId xmlns:p14="http://schemas.microsoft.com/office/powerpoint/2010/main" val="1885555927"/>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図 3">
            <a:extLst>
              <a:ext uri="{FF2B5EF4-FFF2-40B4-BE49-F238E27FC236}">
                <a16:creationId xmlns:a16="http://schemas.microsoft.com/office/drawing/2014/main" id="{A91AD03D-D241-AB54-AEF1-570125B35E42}"/>
              </a:ext>
            </a:extLst>
          </p:cNvPr>
          <p:cNvPicPr>
            <a:picLocks noChangeAspect="1"/>
          </p:cNvPicPr>
          <p:nvPr/>
        </p:nvPicPr>
        <p:blipFill>
          <a:blip r:embed="rId2"/>
          <a:srcRect/>
          <a:stretch>
            <a:fillRect/>
          </a:stretch>
        </p:blipFill>
        <p:spPr>
          <a:xfrm>
            <a:off x="20" y="10"/>
            <a:ext cx="9143980" cy="6857990"/>
          </a:xfrm>
          <a:prstGeom prst="rect">
            <a:avLst/>
          </a:prstGeom>
          <a:noFill/>
        </p:spPr>
      </p:pic>
      <p:sp>
        <p:nvSpPr>
          <p:cNvPr id="5" name="スライド番号プレースホルダ 5">
            <a:extLst>
              <a:ext uri="{FF2B5EF4-FFF2-40B4-BE49-F238E27FC236}">
                <a16:creationId xmlns:a16="http://schemas.microsoft.com/office/drawing/2014/main" id="{F51A5F43-6E43-3834-CE70-2309FA503E01}"/>
              </a:ext>
            </a:extLst>
          </p:cNvPr>
          <p:cNvSpPr txBox="1">
            <a:spLocks/>
          </p:cNvSpPr>
          <p:nvPr/>
        </p:nvSpPr>
        <p:spPr>
          <a:xfrm>
            <a:off x="-1" y="6669360"/>
            <a:ext cx="1732935" cy="231504"/>
          </a:xfrm>
          <a:prstGeom prst="rect">
            <a:avLst/>
          </a:prstGeom>
          <a:solidFill>
            <a:schemeClr val="bg1"/>
          </a:solidFill>
        </p:spPr>
        <p:txBody>
          <a:bodyPr vert="horz" lIns="91440" tIns="45720" rIns="91440" bIns="45720" rtlCol="0" anchor="ctr"/>
          <a:lstStyle>
            <a:defPPr>
              <a:defRPr lang="en-US"/>
            </a:defPPr>
            <a:lvl1pPr marL="0" algn="l" defTabSz="457200" rtl="0" eaLnBrk="1" latinLnBrk="0" hangingPunct="1">
              <a:defRPr sz="800" kern="1200" baseline="0">
                <a:solidFill>
                  <a:schemeClr val="tx1"/>
                </a:solidFill>
                <a:latin typeface="Meiryo UI" panose="020B0604030504040204" pitchFamily="50" charset="-128"/>
                <a:ea typeface="+mn-ea"/>
                <a:cs typeface="Times New Roman" pitchFamily="18" charset="0"/>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altLang="ja-JP" dirty="0"/>
              <a:t>202500003637-</a:t>
            </a:r>
            <a:fld id="{3920634E-3BDC-45F1-B72A-6BE956DCD057}" type="slidenum">
              <a:rPr lang="ja-JP" altLang="en-US" smtClean="0"/>
              <a:pPr/>
              <a:t>72</a:t>
            </a:fld>
            <a:endParaRPr lang="ja-JP" altLang="en-US" dirty="0"/>
          </a:p>
        </p:txBody>
      </p:sp>
    </p:spTree>
    <p:extLst>
      <p:ext uri="{BB962C8B-B14F-4D97-AF65-F5344CB8AC3E}">
        <p14:creationId xmlns:p14="http://schemas.microsoft.com/office/powerpoint/2010/main" val="1136575227"/>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図 1">
            <a:extLst>
              <a:ext uri="{FF2B5EF4-FFF2-40B4-BE49-F238E27FC236}">
                <a16:creationId xmlns:a16="http://schemas.microsoft.com/office/drawing/2014/main" id="{AA5E8EA7-875A-25ED-DEF0-F29B6B3E524B}"/>
              </a:ext>
            </a:extLst>
          </p:cNvPr>
          <p:cNvPicPr>
            <a:picLocks noChangeAspect="1"/>
          </p:cNvPicPr>
          <p:nvPr/>
        </p:nvPicPr>
        <p:blipFill>
          <a:blip r:embed="rId2"/>
          <a:srcRect/>
          <a:stretch>
            <a:fillRect/>
          </a:stretch>
        </p:blipFill>
        <p:spPr>
          <a:xfrm>
            <a:off x="20" y="10"/>
            <a:ext cx="9143980" cy="6857990"/>
          </a:xfrm>
          <a:prstGeom prst="rect">
            <a:avLst/>
          </a:prstGeom>
          <a:noFill/>
        </p:spPr>
      </p:pic>
      <p:sp>
        <p:nvSpPr>
          <p:cNvPr id="5" name="スライド番号プレースホルダ 5">
            <a:extLst>
              <a:ext uri="{FF2B5EF4-FFF2-40B4-BE49-F238E27FC236}">
                <a16:creationId xmlns:a16="http://schemas.microsoft.com/office/drawing/2014/main" id="{2F0057AC-4CD1-9832-FCD6-D8ABB0DBA13F}"/>
              </a:ext>
            </a:extLst>
          </p:cNvPr>
          <p:cNvSpPr txBox="1">
            <a:spLocks/>
          </p:cNvSpPr>
          <p:nvPr/>
        </p:nvSpPr>
        <p:spPr>
          <a:xfrm>
            <a:off x="-1" y="6669360"/>
            <a:ext cx="1732935" cy="231504"/>
          </a:xfrm>
          <a:prstGeom prst="rect">
            <a:avLst/>
          </a:prstGeom>
          <a:solidFill>
            <a:schemeClr val="bg1"/>
          </a:solidFill>
        </p:spPr>
        <p:txBody>
          <a:bodyPr vert="horz" lIns="91440" tIns="45720" rIns="91440" bIns="45720" rtlCol="0" anchor="ctr"/>
          <a:lstStyle>
            <a:defPPr>
              <a:defRPr lang="en-US"/>
            </a:defPPr>
            <a:lvl1pPr marL="0" algn="l" defTabSz="457200" rtl="0" eaLnBrk="1" latinLnBrk="0" hangingPunct="1">
              <a:defRPr sz="800" kern="1200" baseline="0">
                <a:solidFill>
                  <a:schemeClr val="tx1"/>
                </a:solidFill>
                <a:latin typeface="Meiryo UI" panose="020B0604030504040204" pitchFamily="50" charset="-128"/>
                <a:ea typeface="+mn-ea"/>
                <a:cs typeface="Times New Roman" pitchFamily="18" charset="0"/>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altLang="ja-JP" dirty="0"/>
              <a:t>202500003637-</a:t>
            </a:r>
            <a:fld id="{3920634E-3BDC-45F1-B72A-6BE956DCD057}" type="slidenum">
              <a:rPr lang="ja-JP" altLang="en-US" smtClean="0"/>
              <a:pPr/>
              <a:t>73</a:t>
            </a:fld>
            <a:endParaRPr lang="ja-JP" altLang="en-US" dirty="0"/>
          </a:p>
        </p:txBody>
      </p:sp>
    </p:spTree>
    <p:extLst>
      <p:ext uri="{BB962C8B-B14F-4D97-AF65-F5344CB8AC3E}">
        <p14:creationId xmlns:p14="http://schemas.microsoft.com/office/powerpoint/2010/main" val="3999612413"/>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図 3">
            <a:extLst>
              <a:ext uri="{FF2B5EF4-FFF2-40B4-BE49-F238E27FC236}">
                <a16:creationId xmlns:a16="http://schemas.microsoft.com/office/drawing/2014/main" id="{2FDE0547-C592-E178-D5E2-1E34AE55B7B3}"/>
              </a:ext>
            </a:extLst>
          </p:cNvPr>
          <p:cNvPicPr>
            <a:picLocks noChangeAspect="1"/>
          </p:cNvPicPr>
          <p:nvPr/>
        </p:nvPicPr>
        <p:blipFill>
          <a:blip r:embed="rId2"/>
          <a:srcRect/>
          <a:stretch>
            <a:fillRect/>
          </a:stretch>
        </p:blipFill>
        <p:spPr>
          <a:xfrm>
            <a:off x="20" y="10"/>
            <a:ext cx="9143980" cy="6857990"/>
          </a:xfrm>
          <a:prstGeom prst="rect">
            <a:avLst/>
          </a:prstGeom>
          <a:noFill/>
        </p:spPr>
      </p:pic>
      <p:sp>
        <p:nvSpPr>
          <p:cNvPr id="5" name="スライド番号プレースホルダ 5">
            <a:extLst>
              <a:ext uri="{FF2B5EF4-FFF2-40B4-BE49-F238E27FC236}">
                <a16:creationId xmlns:a16="http://schemas.microsoft.com/office/drawing/2014/main" id="{A33D0ED4-AE62-E286-7A65-0CA9BFAEDE69}"/>
              </a:ext>
            </a:extLst>
          </p:cNvPr>
          <p:cNvSpPr txBox="1">
            <a:spLocks/>
          </p:cNvSpPr>
          <p:nvPr/>
        </p:nvSpPr>
        <p:spPr>
          <a:xfrm>
            <a:off x="-1" y="6669360"/>
            <a:ext cx="1732935" cy="231504"/>
          </a:xfrm>
          <a:prstGeom prst="rect">
            <a:avLst/>
          </a:prstGeom>
          <a:solidFill>
            <a:schemeClr val="bg1"/>
          </a:solidFill>
        </p:spPr>
        <p:txBody>
          <a:bodyPr vert="horz" lIns="91440" tIns="45720" rIns="91440" bIns="45720" rtlCol="0" anchor="ctr"/>
          <a:lstStyle>
            <a:defPPr>
              <a:defRPr lang="en-US"/>
            </a:defPPr>
            <a:lvl1pPr marL="0" algn="l" defTabSz="457200" rtl="0" eaLnBrk="1" latinLnBrk="0" hangingPunct="1">
              <a:defRPr sz="800" kern="1200" baseline="0">
                <a:solidFill>
                  <a:schemeClr val="tx1"/>
                </a:solidFill>
                <a:latin typeface="Meiryo UI" panose="020B0604030504040204" pitchFamily="50" charset="-128"/>
                <a:ea typeface="+mn-ea"/>
                <a:cs typeface="Times New Roman" pitchFamily="18" charset="0"/>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altLang="ja-JP" dirty="0"/>
              <a:t>202500003637-</a:t>
            </a:r>
            <a:fld id="{3920634E-3BDC-45F1-B72A-6BE956DCD057}" type="slidenum">
              <a:rPr lang="ja-JP" altLang="en-US" smtClean="0"/>
              <a:pPr/>
              <a:t>74</a:t>
            </a:fld>
            <a:endParaRPr lang="ja-JP" altLang="en-US" dirty="0"/>
          </a:p>
        </p:txBody>
      </p:sp>
    </p:spTree>
    <p:extLst>
      <p:ext uri="{BB962C8B-B14F-4D97-AF65-F5344CB8AC3E}">
        <p14:creationId xmlns:p14="http://schemas.microsoft.com/office/powerpoint/2010/main" val="413317883"/>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図 2">
            <a:extLst>
              <a:ext uri="{FF2B5EF4-FFF2-40B4-BE49-F238E27FC236}">
                <a16:creationId xmlns:a16="http://schemas.microsoft.com/office/drawing/2014/main" id="{88B5713D-2ED8-F2B7-64E4-561D0248DDF4}"/>
              </a:ext>
            </a:extLst>
          </p:cNvPr>
          <p:cNvPicPr>
            <a:picLocks noChangeAspect="1"/>
          </p:cNvPicPr>
          <p:nvPr/>
        </p:nvPicPr>
        <p:blipFill>
          <a:blip r:embed="rId2"/>
          <a:srcRect/>
          <a:stretch>
            <a:fillRect/>
          </a:stretch>
        </p:blipFill>
        <p:spPr>
          <a:xfrm>
            <a:off x="20" y="10"/>
            <a:ext cx="9143980" cy="6857990"/>
          </a:xfrm>
          <a:prstGeom prst="rect">
            <a:avLst/>
          </a:prstGeom>
          <a:noFill/>
        </p:spPr>
      </p:pic>
      <p:sp>
        <p:nvSpPr>
          <p:cNvPr id="4" name="スライド番号プレースホルダ 5">
            <a:extLst>
              <a:ext uri="{FF2B5EF4-FFF2-40B4-BE49-F238E27FC236}">
                <a16:creationId xmlns:a16="http://schemas.microsoft.com/office/drawing/2014/main" id="{5B52787D-6D39-D14A-750A-D4305ABBB6FE}"/>
              </a:ext>
            </a:extLst>
          </p:cNvPr>
          <p:cNvSpPr txBox="1">
            <a:spLocks/>
          </p:cNvSpPr>
          <p:nvPr/>
        </p:nvSpPr>
        <p:spPr>
          <a:xfrm>
            <a:off x="-1" y="6669360"/>
            <a:ext cx="1732935" cy="231504"/>
          </a:xfrm>
          <a:prstGeom prst="rect">
            <a:avLst/>
          </a:prstGeom>
          <a:solidFill>
            <a:schemeClr val="bg1"/>
          </a:solidFill>
        </p:spPr>
        <p:txBody>
          <a:bodyPr vert="horz" lIns="91440" tIns="45720" rIns="91440" bIns="45720" rtlCol="0" anchor="ctr"/>
          <a:lstStyle>
            <a:defPPr>
              <a:defRPr lang="en-US"/>
            </a:defPPr>
            <a:lvl1pPr marL="0" algn="l" defTabSz="457200" rtl="0" eaLnBrk="1" latinLnBrk="0" hangingPunct="1">
              <a:defRPr sz="800" kern="1200" baseline="0">
                <a:solidFill>
                  <a:schemeClr val="tx1"/>
                </a:solidFill>
                <a:latin typeface="Meiryo UI" panose="020B0604030504040204" pitchFamily="50" charset="-128"/>
                <a:ea typeface="+mn-ea"/>
                <a:cs typeface="Times New Roman" pitchFamily="18" charset="0"/>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altLang="ja-JP" dirty="0"/>
              <a:t>202500003637-</a:t>
            </a:r>
            <a:fld id="{3920634E-3BDC-45F1-B72A-6BE956DCD057}" type="slidenum">
              <a:rPr lang="ja-JP" altLang="en-US" smtClean="0"/>
              <a:pPr/>
              <a:t>75</a:t>
            </a:fld>
            <a:endParaRPr lang="ja-JP" altLang="en-US" dirty="0"/>
          </a:p>
        </p:txBody>
      </p:sp>
    </p:spTree>
    <p:extLst>
      <p:ext uri="{BB962C8B-B14F-4D97-AF65-F5344CB8AC3E}">
        <p14:creationId xmlns:p14="http://schemas.microsoft.com/office/powerpoint/2010/main" val="3024697603"/>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図 1">
            <a:extLst>
              <a:ext uri="{FF2B5EF4-FFF2-40B4-BE49-F238E27FC236}">
                <a16:creationId xmlns:a16="http://schemas.microsoft.com/office/drawing/2014/main" id="{F0BBF8FF-AD3F-B771-3AC5-6610B9FB8EF0}"/>
              </a:ext>
            </a:extLst>
          </p:cNvPr>
          <p:cNvPicPr>
            <a:picLocks noChangeAspect="1"/>
          </p:cNvPicPr>
          <p:nvPr/>
        </p:nvPicPr>
        <p:blipFill>
          <a:blip r:embed="rId2"/>
          <a:srcRect/>
          <a:stretch>
            <a:fillRect/>
          </a:stretch>
        </p:blipFill>
        <p:spPr>
          <a:xfrm>
            <a:off x="20" y="10"/>
            <a:ext cx="9143980" cy="6857990"/>
          </a:xfrm>
          <a:prstGeom prst="rect">
            <a:avLst/>
          </a:prstGeom>
          <a:noFill/>
        </p:spPr>
      </p:pic>
      <p:sp>
        <p:nvSpPr>
          <p:cNvPr id="3" name="スライド番号プレースホルダ 5">
            <a:extLst>
              <a:ext uri="{FF2B5EF4-FFF2-40B4-BE49-F238E27FC236}">
                <a16:creationId xmlns:a16="http://schemas.microsoft.com/office/drawing/2014/main" id="{59A38C0E-0934-ACDA-582B-A6BFF896CDEF}"/>
              </a:ext>
            </a:extLst>
          </p:cNvPr>
          <p:cNvSpPr txBox="1">
            <a:spLocks/>
          </p:cNvSpPr>
          <p:nvPr/>
        </p:nvSpPr>
        <p:spPr>
          <a:xfrm>
            <a:off x="-1" y="6669360"/>
            <a:ext cx="1732935" cy="231504"/>
          </a:xfrm>
          <a:prstGeom prst="rect">
            <a:avLst/>
          </a:prstGeom>
          <a:solidFill>
            <a:schemeClr val="bg1"/>
          </a:solidFill>
        </p:spPr>
        <p:txBody>
          <a:bodyPr vert="horz" lIns="91440" tIns="45720" rIns="91440" bIns="45720" rtlCol="0" anchor="ctr"/>
          <a:lstStyle>
            <a:defPPr>
              <a:defRPr lang="en-US"/>
            </a:defPPr>
            <a:lvl1pPr marL="0" algn="l" defTabSz="457200" rtl="0" eaLnBrk="1" latinLnBrk="0" hangingPunct="1">
              <a:defRPr sz="800" kern="1200" baseline="0">
                <a:solidFill>
                  <a:schemeClr val="tx1"/>
                </a:solidFill>
                <a:latin typeface="Meiryo UI" panose="020B0604030504040204" pitchFamily="50" charset="-128"/>
                <a:ea typeface="+mn-ea"/>
                <a:cs typeface="Times New Roman" pitchFamily="18" charset="0"/>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altLang="ja-JP" dirty="0"/>
              <a:t>202500003637-</a:t>
            </a:r>
            <a:fld id="{3920634E-3BDC-45F1-B72A-6BE956DCD057}" type="slidenum">
              <a:rPr lang="ja-JP" altLang="en-US" smtClean="0"/>
              <a:pPr/>
              <a:t>76</a:t>
            </a:fld>
            <a:endParaRPr lang="ja-JP" altLang="en-US" dirty="0"/>
          </a:p>
        </p:txBody>
      </p:sp>
    </p:spTree>
    <p:extLst>
      <p:ext uri="{BB962C8B-B14F-4D97-AF65-F5344CB8AC3E}">
        <p14:creationId xmlns:p14="http://schemas.microsoft.com/office/powerpoint/2010/main" val="3157511351"/>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図 1">
            <a:extLst>
              <a:ext uri="{FF2B5EF4-FFF2-40B4-BE49-F238E27FC236}">
                <a16:creationId xmlns:a16="http://schemas.microsoft.com/office/drawing/2014/main" id="{22B4C32C-B422-7F60-E9F7-D7AFF57A4FF4}"/>
              </a:ext>
            </a:extLst>
          </p:cNvPr>
          <p:cNvPicPr>
            <a:picLocks noChangeAspect="1"/>
          </p:cNvPicPr>
          <p:nvPr/>
        </p:nvPicPr>
        <p:blipFill>
          <a:blip r:embed="rId2"/>
          <a:srcRect/>
          <a:stretch>
            <a:fillRect/>
          </a:stretch>
        </p:blipFill>
        <p:spPr>
          <a:xfrm>
            <a:off x="20" y="10"/>
            <a:ext cx="9143980" cy="6857990"/>
          </a:xfrm>
          <a:prstGeom prst="rect">
            <a:avLst/>
          </a:prstGeom>
          <a:noFill/>
        </p:spPr>
      </p:pic>
      <p:sp>
        <p:nvSpPr>
          <p:cNvPr id="4" name="スライド番号プレースホルダ 5">
            <a:extLst>
              <a:ext uri="{FF2B5EF4-FFF2-40B4-BE49-F238E27FC236}">
                <a16:creationId xmlns:a16="http://schemas.microsoft.com/office/drawing/2014/main" id="{BCBA8BCE-59AB-0C0C-18C5-8EC296FA95B7}"/>
              </a:ext>
            </a:extLst>
          </p:cNvPr>
          <p:cNvSpPr txBox="1">
            <a:spLocks/>
          </p:cNvSpPr>
          <p:nvPr/>
        </p:nvSpPr>
        <p:spPr>
          <a:xfrm>
            <a:off x="-1" y="6669360"/>
            <a:ext cx="1732935" cy="231504"/>
          </a:xfrm>
          <a:prstGeom prst="rect">
            <a:avLst/>
          </a:prstGeom>
          <a:solidFill>
            <a:schemeClr val="bg1"/>
          </a:solidFill>
        </p:spPr>
        <p:txBody>
          <a:bodyPr vert="horz" lIns="91440" tIns="45720" rIns="91440" bIns="45720" rtlCol="0" anchor="ctr"/>
          <a:lstStyle>
            <a:defPPr>
              <a:defRPr lang="en-US"/>
            </a:defPPr>
            <a:lvl1pPr marL="0" algn="l" defTabSz="457200" rtl="0" eaLnBrk="1" latinLnBrk="0" hangingPunct="1">
              <a:defRPr sz="800" kern="1200" baseline="0">
                <a:solidFill>
                  <a:schemeClr val="tx1"/>
                </a:solidFill>
                <a:latin typeface="Meiryo UI" panose="020B0604030504040204" pitchFamily="50" charset="-128"/>
                <a:ea typeface="+mn-ea"/>
                <a:cs typeface="Times New Roman" pitchFamily="18" charset="0"/>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altLang="ja-JP" dirty="0"/>
              <a:t>202500003637-</a:t>
            </a:r>
            <a:fld id="{3920634E-3BDC-45F1-B72A-6BE956DCD057}" type="slidenum">
              <a:rPr lang="ja-JP" altLang="en-US" smtClean="0"/>
              <a:pPr/>
              <a:t>77</a:t>
            </a:fld>
            <a:endParaRPr lang="ja-JP" altLang="en-US" dirty="0"/>
          </a:p>
        </p:txBody>
      </p:sp>
    </p:spTree>
    <p:extLst>
      <p:ext uri="{BB962C8B-B14F-4D97-AF65-F5344CB8AC3E}">
        <p14:creationId xmlns:p14="http://schemas.microsoft.com/office/powerpoint/2010/main" val="2162635521"/>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図 2">
            <a:extLst>
              <a:ext uri="{FF2B5EF4-FFF2-40B4-BE49-F238E27FC236}">
                <a16:creationId xmlns:a16="http://schemas.microsoft.com/office/drawing/2014/main" id="{72FD1C76-8605-0AD9-FCEC-C97A204570C7}"/>
              </a:ext>
            </a:extLst>
          </p:cNvPr>
          <p:cNvPicPr>
            <a:picLocks noChangeAspect="1"/>
          </p:cNvPicPr>
          <p:nvPr/>
        </p:nvPicPr>
        <p:blipFill>
          <a:blip r:embed="rId2"/>
          <a:srcRect/>
          <a:stretch>
            <a:fillRect/>
          </a:stretch>
        </p:blipFill>
        <p:spPr>
          <a:xfrm>
            <a:off x="20" y="10"/>
            <a:ext cx="9143980" cy="6857990"/>
          </a:xfrm>
          <a:prstGeom prst="rect">
            <a:avLst/>
          </a:prstGeom>
          <a:noFill/>
        </p:spPr>
      </p:pic>
      <p:sp>
        <p:nvSpPr>
          <p:cNvPr id="4" name="スライド番号プレースホルダ 5">
            <a:extLst>
              <a:ext uri="{FF2B5EF4-FFF2-40B4-BE49-F238E27FC236}">
                <a16:creationId xmlns:a16="http://schemas.microsoft.com/office/drawing/2014/main" id="{F0DE2967-CC78-297A-0B93-5B6982CA4D49}"/>
              </a:ext>
            </a:extLst>
          </p:cNvPr>
          <p:cNvSpPr txBox="1">
            <a:spLocks/>
          </p:cNvSpPr>
          <p:nvPr/>
        </p:nvSpPr>
        <p:spPr>
          <a:xfrm>
            <a:off x="-1" y="6669360"/>
            <a:ext cx="1732935" cy="231504"/>
          </a:xfrm>
          <a:prstGeom prst="rect">
            <a:avLst/>
          </a:prstGeom>
          <a:solidFill>
            <a:schemeClr val="bg1"/>
          </a:solidFill>
        </p:spPr>
        <p:txBody>
          <a:bodyPr vert="horz" lIns="91440" tIns="45720" rIns="91440" bIns="45720" rtlCol="0" anchor="ctr"/>
          <a:lstStyle>
            <a:defPPr>
              <a:defRPr lang="en-US"/>
            </a:defPPr>
            <a:lvl1pPr marL="0" algn="l" defTabSz="457200" rtl="0" eaLnBrk="1" latinLnBrk="0" hangingPunct="1">
              <a:defRPr sz="800" kern="1200" baseline="0">
                <a:solidFill>
                  <a:schemeClr val="tx1"/>
                </a:solidFill>
                <a:latin typeface="Meiryo UI" panose="020B0604030504040204" pitchFamily="50" charset="-128"/>
                <a:ea typeface="+mn-ea"/>
                <a:cs typeface="Times New Roman" pitchFamily="18" charset="0"/>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altLang="ja-JP" dirty="0"/>
              <a:t>202500003637-</a:t>
            </a:r>
            <a:fld id="{3920634E-3BDC-45F1-B72A-6BE956DCD057}" type="slidenum">
              <a:rPr lang="ja-JP" altLang="en-US" smtClean="0"/>
              <a:pPr/>
              <a:t>78</a:t>
            </a:fld>
            <a:endParaRPr lang="ja-JP" altLang="en-US" dirty="0"/>
          </a:p>
        </p:txBody>
      </p:sp>
    </p:spTree>
    <p:extLst>
      <p:ext uri="{BB962C8B-B14F-4D97-AF65-F5344CB8AC3E}">
        <p14:creationId xmlns:p14="http://schemas.microsoft.com/office/powerpoint/2010/main" val="1375043985"/>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図 1">
            <a:extLst>
              <a:ext uri="{FF2B5EF4-FFF2-40B4-BE49-F238E27FC236}">
                <a16:creationId xmlns:a16="http://schemas.microsoft.com/office/drawing/2014/main" id="{EC9D54E9-0911-9449-0308-0E01A1010C04}"/>
              </a:ext>
            </a:extLst>
          </p:cNvPr>
          <p:cNvPicPr>
            <a:picLocks noChangeAspect="1"/>
          </p:cNvPicPr>
          <p:nvPr/>
        </p:nvPicPr>
        <p:blipFill>
          <a:blip r:embed="rId2"/>
          <a:srcRect/>
          <a:stretch>
            <a:fillRect/>
          </a:stretch>
        </p:blipFill>
        <p:spPr>
          <a:xfrm>
            <a:off x="20" y="10"/>
            <a:ext cx="9143980" cy="6857990"/>
          </a:xfrm>
          <a:prstGeom prst="rect">
            <a:avLst/>
          </a:prstGeom>
          <a:noFill/>
        </p:spPr>
      </p:pic>
      <p:sp>
        <p:nvSpPr>
          <p:cNvPr id="3" name="スライド番号プレースホルダ 5">
            <a:extLst>
              <a:ext uri="{FF2B5EF4-FFF2-40B4-BE49-F238E27FC236}">
                <a16:creationId xmlns:a16="http://schemas.microsoft.com/office/drawing/2014/main" id="{F4A92939-A156-0BAB-57CC-4A26C7FEAEEE}"/>
              </a:ext>
            </a:extLst>
          </p:cNvPr>
          <p:cNvSpPr txBox="1">
            <a:spLocks/>
          </p:cNvSpPr>
          <p:nvPr/>
        </p:nvSpPr>
        <p:spPr>
          <a:xfrm>
            <a:off x="-1" y="6669360"/>
            <a:ext cx="1732935" cy="231504"/>
          </a:xfrm>
          <a:prstGeom prst="rect">
            <a:avLst/>
          </a:prstGeom>
          <a:solidFill>
            <a:schemeClr val="bg1"/>
          </a:solidFill>
        </p:spPr>
        <p:txBody>
          <a:bodyPr vert="horz" lIns="91440" tIns="45720" rIns="91440" bIns="45720" rtlCol="0" anchor="ctr"/>
          <a:lstStyle>
            <a:defPPr>
              <a:defRPr lang="en-US"/>
            </a:defPPr>
            <a:lvl1pPr marL="0" algn="l" defTabSz="457200" rtl="0" eaLnBrk="1" latinLnBrk="0" hangingPunct="1">
              <a:defRPr sz="800" kern="1200" baseline="0">
                <a:solidFill>
                  <a:schemeClr val="tx1"/>
                </a:solidFill>
                <a:latin typeface="Meiryo UI" panose="020B0604030504040204" pitchFamily="50" charset="-128"/>
                <a:ea typeface="+mn-ea"/>
                <a:cs typeface="Times New Roman" pitchFamily="18" charset="0"/>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altLang="ja-JP" dirty="0"/>
              <a:t>202500003637-</a:t>
            </a:r>
            <a:fld id="{3920634E-3BDC-45F1-B72A-6BE956DCD057}" type="slidenum">
              <a:rPr lang="ja-JP" altLang="en-US" smtClean="0"/>
              <a:pPr/>
              <a:t>79</a:t>
            </a:fld>
            <a:endParaRPr lang="ja-JP" altLang="en-US" dirty="0"/>
          </a:p>
        </p:txBody>
      </p:sp>
    </p:spTree>
    <p:extLst>
      <p:ext uri="{BB962C8B-B14F-4D97-AF65-F5344CB8AC3E}">
        <p14:creationId xmlns:p14="http://schemas.microsoft.com/office/powerpoint/2010/main" val="344446646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図 2">
            <a:extLst>
              <a:ext uri="{FF2B5EF4-FFF2-40B4-BE49-F238E27FC236}">
                <a16:creationId xmlns:a16="http://schemas.microsoft.com/office/drawing/2014/main" id="{44656BBD-4EDF-461A-5743-9FF6BFE7534B}"/>
              </a:ext>
            </a:extLst>
          </p:cNvPr>
          <p:cNvPicPr>
            <a:picLocks noChangeAspect="1"/>
          </p:cNvPicPr>
          <p:nvPr/>
        </p:nvPicPr>
        <p:blipFill>
          <a:blip r:embed="rId4"/>
          <a:stretch>
            <a:fillRect/>
          </a:stretch>
        </p:blipFill>
        <p:spPr>
          <a:xfrm>
            <a:off x="-1" y="-1"/>
            <a:ext cx="9137881" cy="6853411"/>
          </a:xfrm>
          <a:prstGeom prst="rect">
            <a:avLst/>
          </a:prstGeom>
        </p:spPr>
      </p:pic>
      <p:pic>
        <p:nvPicPr>
          <p:cNvPr id="2" name="swallow">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rotWithShape="1">
          <a:blip r:embed="rId5"/>
          <a:srcRect l="8091" t="20118" r="2490"/>
          <a:stretch/>
        </p:blipFill>
        <p:spPr>
          <a:xfrm>
            <a:off x="6119" y="3083087"/>
            <a:ext cx="3230544" cy="2886057"/>
          </a:xfrm>
          <a:prstGeom prst="rect">
            <a:avLst/>
          </a:prstGeom>
        </p:spPr>
      </p:pic>
    </p:spTree>
    <p:extLst>
      <p:ext uri="{BB962C8B-B14F-4D97-AF65-F5344CB8AC3E}">
        <p14:creationId xmlns:p14="http://schemas.microsoft.com/office/powerpoint/2010/main" val="42657696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3525"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repeatCount="indefinite"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図 1">
            <a:extLst>
              <a:ext uri="{FF2B5EF4-FFF2-40B4-BE49-F238E27FC236}">
                <a16:creationId xmlns:a16="http://schemas.microsoft.com/office/drawing/2014/main" id="{653C5D6B-878B-6A46-021A-B5FC0B953575}"/>
              </a:ext>
            </a:extLst>
          </p:cNvPr>
          <p:cNvPicPr>
            <a:picLocks noChangeAspect="1"/>
          </p:cNvPicPr>
          <p:nvPr/>
        </p:nvPicPr>
        <p:blipFill>
          <a:blip r:embed="rId4"/>
          <a:stretch>
            <a:fillRect/>
          </a:stretch>
        </p:blipFill>
        <p:spPr>
          <a:xfrm>
            <a:off x="0" y="-1"/>
            <a:ext cx="9144000" cy="6858001"/>
          </a:xfrm>
          <a:prstGeom prst="rect">
            <a:avLst/>
          </a:prstGeom>
        </p:spPr>
      </p:pic>
      <p:pic>
        <p:nvPicPr>
          <p:cNvPr id="4" name="VLOR1001_ipn">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rotWithShape="1">
          <a:blip r:embed="rId5"/>
          <a:srcRect l="24238" t="9246" r="36779" b="13616"/>
          <a:stretch/>
        </p:blipFill>
        <p:spPr>
          <a:xfrm>
            <a:off x="4873828" y="2092271"/>
            <a:ext cx="4046669" cy="4504119"/>
          </a:xfrm>
          <a:prstGeom prst="rect">
            <a:avLst/>
          </a:prstGeom>
        </p:spPr>
      </p:pic>
      <p:pic>
        <p:nvPicPr>
          <p:cNvPr id="3" name="図 2">
            <a:extLst>
              <a:ext uri="{FF2B5EF4-FFF2-40B4-BE49-F238E27FC236}">
                <a16:creationId xmlns:a16="http://schemas.microsoft.com/office/drawing/2014/main" id="{8CEDDCA7-D41A-4BCE-0807-4DFE70030765}"/>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238916" y="5520262"/>
            <a:ext cx="727128" cy="1009509"/>
          </a:xfrm>
          <a:prstGeom prst="rect">
            <a:avLst/>
          </a:prstGeom>
        </p:spPr>
      </p:pic>
      <p:sp>
        <p:nvSpPr>
          <p:cNvPr id="5" name="スライド番号プレースホルダ 5">
            <a:extLst>
              <a:ext uri="{FF2B5EF4-FFF2-40B4-BE49-F238E27FC236}">
                <a16:creationId xmlns:a16="http://schemas.microsoft.com/office/drawing/2014/main" id="{E365131E-166D-3730-37D7-DA5AED2D2BB5}"/>
              </a:ext>
            </a:extLst>
          </p:cNvPr>
          <p:cNvSpPr txBox="1">
            <a:spLocks/>
          </p:cNvSpPr>
          <p:nvPr/>
        </p:nvSpPr>
        <p:spPr>
          <a:xfrm>
            <a:off x="-1" y="6669360"/>
            <a:ext cx="1732935" cy="231504"/>
          </a:xfrm>
          <a:prstGeom prst="rect">
            <a:avLst/>
          </a:prstGeom>
          <a:solidFill>
            <a:schemeClr val="bg1"/>
          </a:solidFill>
        </p:spPr>
        <p:txBody>
          <a:bodyPr vert="horz" lIns="91440" tIns="45720" rIns="91440" bIns="45720" rtlCol="0" anchor="ctr"/>
          <a:lstStyle>
            <a:defPPr>
              <a:defRPr lang="en-US"/>
            </a:defPPr>
            <a:lvl1pPr marL="0" algn="l" defTabSz="457200" rtl="0" eaLnBrk="1" latinLnBrk="0" hangingPunct="1">
              <a:defRPr sz="800" kern="1200" baseline="0">
                <a:solidFill>
                  <a:schemeClr val="tx1"/>
                </a:solidFill>
                <a:latin typeface="Meiryo UI" panose="020B0604030504040204" pitchFamily="50" charset="-128"/>
                <a:ea typeface="+mn-ea"/>
                <a:cs typeface="Times New Roman" pitchFamily="18" charset="0"/>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altLang="ja-JP" dirty="0"/>
              <a:t>202500003637-</a:t>
            </a:r>
            <a:fld id="{3920634E-3BDC-45F1-B72A-6BE956DCD057}" type="slidenum">
              <a:rPr lang="ja-JP" altLang="en-US" smtClean="0"/>
              <a:pPr/>
              <a:t>80</a:t>
            </a:fld>
            <a:endParaRPr lang="ja-JP" altLang="en-US" dirty="0"/>
          </a:p>
        </p:txBody>
      </p:sp>
    </p:spTree>
    <p:extLst>
      <p:ext uri="{BB962C8B-B14F-4D97-AF65-F5344CB8AC3E}">
        <p14:creationId xmlns:p14="http://schemas.microsoft.com/office/powerpoint/2010/main" val="23613638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41066"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repeatCount="indefinite"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図 2">
            <a:extLst>
              <a:ext uri="{FF2B5EF4-FFF2-40B4-BE49-F238E27FC236}">
                <a16:creationId xmlns:a16="http://schemas.microsoft.com/office/drawing/2014/main" id="{32BC6DCA-6C1C-D405-9AEA-7F932521C76A}"/>
              </a:ext>
            </a:extLst>
          </p:cNvPr>
          <p:cNvPicPr>
            <a:picLocks noChangeAspect="1"/>
          </p:cNvPicPr>
          <p:nvPr/>
        </p:nvPicPr>
        <p:blipFill>
          <a:blip r:embed="rId4"/>
          <a:stretch>
            <a:fillRect/>
          </a:stretch>
        </p:blipFill>
        <p:spPr>
          <a:xfrm>
            <a:off x="0" y="-297"/>
            <a:ext cx="9144000" cy="6858000"/>
          </a:xfrm>
          <a:prstGeom prst="rect">
            <a:avLst/>
          </a:prstGeom>
        </p:spPr>
      </p:pic>
      <p:pic>
        <p:nvPicPr>
          <p:cNvPr id="5" name="ロスバスタチンOD錠崩壊動画">
            <a:hlinkClick r:id="" action="ppaction://media"/>
          </p:cNvPr>
          <p:cNvPicPr>
            <a:picLocks noChangeAspect="1"/>
          </p:cNvPicPr>
          <p:nvPr>
            <a:videoFile r:link="rId1"/>
            <p:extLst>
              <p:ext uri="{DAA4B4D4-6D71-4841-9C94-3DE7FCFB9230}">
                <p14:media xmlns:p14="http://schemas.microsoft.com/office/powerpoint/2010/main" r:embed="rId2">
                  <p14:trim st="3069"/>
                </p14:media>
              </p:ext>
            </p:extLst>
          </p:nvPr>
        </p:nvPicPr>
        <p:blipFill rotWithShape="1">
          <a:blip r:embed="rId5">
            <a:lum contrast="20000"/>
          </a:blip>
          <a:srcRect l="35080" t="12259" r="27196" b="16035"/>
          <a:stretch/>
        </p:blipFill>
        <p:spPr>
          <a:xfrm>
            <a:off x="4838028" y="1812405"/>
            <a:ext cx="4175460" cy="4464409"/>
          </a:xfrm>
          <a:prstGeom prst="rect">
            <a:avLst/>
          </a:prstGeom>
        </p:spPr>
      </p:pic>
      <p:pic>
        <p:nvPicPr>
          <p:cNvPr id="14" name="図 13"/>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212118" y="5772059"/>
            <a:ext cx="727128" cy="1009509"/>
          </a:xfrm>
          <a:prstGeom prst="rect">
            <a:avLst/>
          </a:prstGeom>
        </p:spPr>
      </p:pic>
      <p:sp>
        <p:nvSpPr>
          <p:cNvPr id="4" name="スライド番号プレースホルダ 5">
            <a:extLst>
              <a:ext uri="{FF2B5EF4-FFF2-40B4-BE49-F238E27FC236}">
                <a16:creationId xmlns:a16="http://schemas.microsoft.com/office/drawing/2014/main" id="{4FBFE5ED-8EB1-6949-5E18-33F8ACD92EEC}"/>
              </a:ext>
            </a:extLst>
          </p:cNvPr>
          <p:cNvSpPr txBox="1">
            <a:spLocks/>
          </p:cNvSpPr>
          <p:nvPr/>
        </p:nvSpPr>
        <p:spPr>
          <a:xfrm>
            <a:off x="-1" y="6669360"/>
            <a:ext cx="1732935" cy="231504"/>
          </a:xfrm>
          <a:prstGeom prst="rect">
            <a:avLst/>
          </a:prstGeom>
          <a:solidFill>
            <a:schemeClr val="bg1"/>
          </a:solidFill>
        </p:spPr>
        <p:txBody>
          <a:bodyPr vert="horz" lIns="91440" tIns="45720" rIns="91440" bIns="45720" rtlCol="0" anchor="ctr"/>
          <a:lstStyle>
            <a:defPPr>
              <a:defRPr lang="en-US"/>
            </a:defPPr>
            <a:lvl1pPr marL="0" algn="l" defTabSz="457200" rtl="0" eaLnBrk="1" latinLnBrk="0" hangingPunct="1">
              <a:defRPr sz="800" kern="1200" baseline="0">
                <a:solidFill>
                  <a:schemeClr val="tx1"/>
                </a:solidFill>
                <a:latin typeface="Meiryo UI" panose="020B0604030504040204" pitchFamily="50" charset="-128"/>
                <a:ea typeface="+mn-ea"/>
                <a:cs typeface="Times New Roman" pitchFamily="18" charset="0"/>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altLang="ja-JP" dirty="0"/>
              <a:t>202500003637-</a:t>
            </a:r>
            <a:fld id="{3920634E-3BDC-45F1-B72A-6BE956DCD057}" type="slidenum">
              <a:rPr lang="ja-JP" altLang="en-US" smtClean="0"/>
              <a:pPr/>
              <a:t>81</a:t>
            </a:fld>
            <a:endParaRPr lang="ja-JP" altLang="en-US" dirty="0"/>
          </a:p>
        </p:txBody>
      </p:sp>
    </p:spTree>
    <p:extLst>
      <p:ext uri="{BB962C8B-B14F-4D97-AF65-F5344CB8AC3E}">
        <p14:creationId xmlns:p14="http://schemas.microsoft.com/office/powerpoint/2010/main" val="13343470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2946"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repeatCount="indefinite" fill="hold" display="0">
                  <p:stCondLst>
                    <p:cond delay="indefinite"/>
                  </p:stCondLst>
                </p:cTn>
                <p:tgtEl>
                  <p:spTgt spid="5"/>
                </p:tgtEl>
              </p:cMediaNode>
            </p:video>
            <p:seq concurrent="1" nextAc="seek">
              <p:cTn id="8" restart="whenNotActive" fill="hold" evtFilter="cancelBubble" nodeType="interactiveSeq">
                <p:stCondLst>
                  <p:cond evt="onClick" delay="0">
                    <p:tgtEl>
                      <p:spTgt spid="5"/>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5"/>
                                        </p:tgtEl>
                                      </p:cBhvr>
                                    </p:cmd>
                                  </p:childTnLst>
                                </p:cTn>
                              </p:par>
                            </p:childTnLst>
                          </p:cTn>
                        </p:par>
                      </p:childTnLst>
                    </p:cTn>
                  </p:par>
                </p:childTnLst>
              </p:cTn>
              <p:nextCondLst>
                <p:cond evt="onClick" delay="0">
                  <p:tgtEl>
                    <p:spTgt spid="5"/>
                  </p:tgtEl>
                </p:cond>
              </p:nextCondLst>
            </p:seq>
          </p:childTnLst>
        </p:cTn>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図 2">
            <a:extLst>
              <a:ext uri="{FF2B5EF4-FFF2-40B4-BE49-F238E27FC236}">
                <a16:creationId xmlns:a16="http://schemas.microsoft.com/office/drawing/2014/main" id="{A51E8892-D8A9-CD55-D5AC-152099EEA018}"/>
              </a:ext>
            </a:extLst>
          </p:cNvPr>
          <p:cNvPicPr>
            <a:picLocks noChangeAspect="1"/>
          </p:cNvPicPr>
          <p:nvPr/>
        </p:nvPicPr>
        <p:blipFill>
          <a:blip r:embed="rId4"/>
          <a:stretch>
            <a:fillRect/>
          </a:stretch>
        </p:blipFill>
        <p:spPr>
          <a:xfrm>
            <a:off x="0" y="-1"/>
            <a:ext cx="9144000" cy="6858001"/>
          </a:xfrm>
          <a:prstGeom prst="rect">
            <a:avLst/>
          </a:prstGeom>
        </p:spPr>
      </p:pic>
      <p:pic>
        <p:nvPicPr>
          <p:cNvPr id="2" name="VDNP1002_ipn">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rotWithShape="1">
          <a:blip r:embed="rId5"/>
          <a:srcRect l="26780" t="7740" r="25763" b="13917"/>
          <a:stretch/>
        </p:blipFill>
        <p:spPr>
          <a:xfrm>
            <a:off x="4699339" y="2496156"/>
            <a:ext cx="4339526" cy="4029560"/>
          </a:xfrm>
          <a:prstGeom prst="rect">
            <a:avLst/>
          </a:prstGeom>
        </p:spPr>
      </p:pic>
      <p:pic>
        <p:nvPicPr>
          <p:cNvPr id="15" name="図 14"/>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241304" y="5516207"/>
            <a:ext cx="727128" cy="1009509"/>
          </a:xfrm>
          <a:prstGeom prst="rect">
            <a:avLst/>
          </a:prstGeom>
        </p:spPr>
      </p:pic>
      <p:sp>
        <p:nvSpPr>
          <p:cNvPr id="4" name="スライド番号プレースホルダ 5">
            <a:extLst>
              <a:ext uri="{FF2B5EF4-FFF2-40B4-BE49-F238E27FC236}">
                <a16:creationId xmlns:a16="http://schemas.microsoft.com/office/drawing/2014/main" id="{78F42B19-B037-9898-B011-A40BEE87A647}"/>
              </a:ext>
            </a:extLst>
          </p:cNvPr>
          <p:cNvSpPr txBox="1">
            <a:spLocks/>
          </p:cNvSpPr>
          <p:nvPr/>
        </p:nvSpPr>
        <p:spPr>
          <a:xfrm>
            <a:off x="-1" y="6669360"/>
            <a:ext cx="1732935" cy="231504"/>
          </a:xfrm>
          <a:prstGeom prst="rect">
            <a:avLst/>
          </a:prstGeom>
          <a:solidFill>
            <a:schemeClr val="bg1"/>
          </a:solidFill>
        </p:spPr>
        <p:txBody>
          <a:bodyPr vert="horz" lIns="91440" tIns="45720" rIns="91440" bIns="45720" rtlCol="0" anchor="ctr"/>
          <a:lstStyle>
            <a:defPPr>
              <a:defRPr lang="en-US"/>
            </a:defPPr>
            <a:lvl1pPr marL="0" algn="l" defTabSz="457200" rtl="0" eaLnBrk="1" latinLnBrk="0" hangingPunct="1">
              <a:defRPr sz="800" kern="1200" baseline="0">
                <a:solidFill>
                  <a:schemeClr val="tx1"/>
                </a:solidFill>
                <a:latin typeface="Meiryo UI" panose="020B0604030504040204" pitchFamily="50" charset="-128"/>
                <a:ea typeface="+mn-ea"/>
                <a:cs typeface="Times New Roman" pitchFamily="18" charset="0"/>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altLang="ja-JP" dirty="0"/>
              <a:t>202500003637-</a:t>
            </a:r>
            <a:fld id="{3920634E-3BDC-45F1-B72A-6BE956DCD057}" type="slidenum">
              <a:rPr lang="ja-JP" altLang="en-US" smtClean="0"/>
              <a:pPr/>
              <a:t>82</a:t>
            </a:fld>
            <a:endParaRPr lang="ja-JP" altLang="en-US" dirty="0"/>
          </a:p>
        </p:txBody>
      </p:sp>
    </p:spTree>
    <p:extLst>
      <p:ext uri="{BB962C8B-B14F-4D97-AF65-F5344CB8AC3E}">
        <p14:creationId xmlns:p14="http://schemas.microsoft.com/office/powerpoint/2010/main" val="5548458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34933"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図 1">
            <a:extLst>
              <a:ext uri="{FF2B5EF4-FFF2-40B4-BE49-F238E27FC236}">
                <a16:creationId xmlns:a16="http://schemas.microsoft.com/office/drawing/2014/main" id="{A921051F-C1C1-853B-F8FE-7B3C9F25ED46}"/>
              </a:ext>
            </a:extLst>
          </p:cNvPr>
          <p:cNvPicPr>
            <a:picLocks noChangeAspect="1"/>
          </p:cNvPicPr>
          <p:nvPr/>
        </p:nvPicPr>
        <p:blipFill>
          <a:blip r:embed="rId2"/>
          <a:stretch>
            <a:fillRect/>
          </a:stretch>
        </p:blipFill>
        <p:spPr>
          <a:xfrm>
            <a:off x="1" y="1"/>
            <a:ext cx="9143999" cy="6858000"/>
          </a:xfrm>
          <a:prstGeom prst="rect">
            <a:avLst/>
          </a:prstGeom>
        </p:spPr>
      </p:pic>
      <p:sp>
        <p:nvSpPr>
          <p:cNvPr id="6" name="スライド番号プレースホルダ 5">
            <a:extLst>
              <a:ext uri="{FF2B5EF4-FFF2-40B4-BE49-F238E27FC236}">
                <a16:creationId xmlns:a16="http://schemas.microsoft.com/office/drawing/2014/main" id="{20E4EB82-BE39-4B98-E1F0-B0FFD75C8936}"/>
              </a:ext>
            </a:extLst>
          </p:cNvPr>
          <p:cNvSpPr txBox="1">
            <a:spLocks/>
          </p:cNvSpPr>
          <p:nvPr/>
        </p:nvSpPr>
        <p:spPr>
          <a:xfrm>
            <a:off x="-1" y="6669360"/>
            <a:ext cx="1732935" cy="231504"/>
          </a:xfrm>
          <a:prstGeom prst="rect">
            <a:avLst/>
          </a:prstGeom>
        </p:spPr>
        <p:txBody>
          <a:bodyPr vert="horz" lIns="91440" tIns="45720" rIns="91440" bIns="45720" rtlCol="0" anchor="ctr"/>
          <a:lstStyle>
            <a:defPPr>
              <a:defRPr lang="en-US"/>
            </a:defPPr>
            <a:lvl1pPr marL="0" algn="l" defTabSz="457200" rtl="0" eaLnBrk="1" latinLnBrk="0" hangingPunct="1">
              <a:defRPr sz="800" kern="1200" baseline="0">
                <a:solidFill>
                  <a:schemeClr val="tx1"/>
                </a:solidFill>
                <a:latin typeface="Meiryo UI" panose="020B0604030504040204" pitchFamily="50" charset="-128"/>
                <a:ea typeface="+mn-ea"/>
                <a:cs typeface="Times New Roman" pitchFamily="18" charset="0"/>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altLang="ja-JP" dirty="0">
                <a:solidFill>
                  <a:schemeClr val="bg1">
                    <a:lumMod val="95000"/>
                  </a:schemeClr>
                </a:solidFill>
              </a:rPr>
              <a:t>202500003637-</a:t>
            </a:r>
            <a:fld id="{3920634E-3BDC-45F1-B72A-6BE956DCD057}" type="slidenum">
              <a:rPr lang="ja-JP" altLang="en-US" smtClean="0">
                <a:solidFill>
                  <a:schemeClr val="bg1">
                    <a:lumMod val="95000"/>
                  </a:schemeClr>
                </a:solidFill>
              </a:rPr>
              <a:pPr/>
              <a:t>83</a:t>
            </a:fld>
            <a:endParaRPr lang="ja-JP" altLang="en-US" dirty="0">
              <a:solidFill>
                <a:schemeClr val="bg1">
                  <a:lumMod val="95000"/>
                </a:schemeClr>
              </a:solidFill>
            </a:endParaRPr>
          </a:p>
        </p:txBody>
      </p:sp>
    </p:spTree>
    <p:extLst>
      <p:ext uri="{BB962C8B-B14F-4D97-AF65-F5344CB8AC3E}">
        <p14:creationId xmlns:p14="http://schemas.microsoft.com/office/powerpoint/2010/main" val="210340512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図 1">
            <a:extLst>
              <a:ext uri="{FF2B5EF4-FFF2-40B4-BE49-F238E27FC236}">
                <a16:creationId xmlns:a16="http://schemas.microsoft.com/office/drawing/2014/main" id="{D6C15642-CDCD-4725-9B99-19395DA3640F}"/>
              </a:ext>
            </a:extLst>
          </p:cNvPr>
          <p:cNvPicPr>
            <a:picLocks noChangeAspect="1"/>
          </p:cNvPicPr>
          <p:nvPr/>
        </p:nvPicPr>
        <p:blipFill>
          <a:blip r:embed="rId2"/>
          <a:srcRect/>
          <a:stretch>
            <a:fillRect/>
          </a:stretch>
        </p:blipFill>
        <p:spPr>
          <a:xfrm>
            <a:off x="20" y="10"/>
            <a:ext cx="9143980" cy="6857990"/>
          </a:xfrm>
          <a:prstGeom prst="rect">
            <a:avLst/>
          </a:prstGeom>
          <a:noFill/>
        </p:spPr>
      </p:pic>
    </p:spTree>
    <p:extLst>
      <p:ext uri="{BB962C8B-B14F-4D97-AF65-F5344CB8AC3E}">
        <p14:creationId xmlns:p14="http://schemas.microsoft.com/office/powerpoint/2010/main" val="306892746"/>
      </p:ext>
    </p:extLst>
  </p:cSld>
  <p:clrMapOvr>
    <a:masterClrMapping/>
  </p:clrMapOvr>
</p:sld>
</file>

<file path=ppt/theme/theme1.xml><?xml version="1.0" encoding="utf-8"?>
<a:theme xmlns:a="http://schemas.openxmlformats.org/drawingml/2006/main" name="Office テーマ">
  <a:themeElements>
    <a:clrScheme name="Office テーマ">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ユーザー定義 2">
      <a:majorFont>
        <a:latin typeface="Meiryo UI"/>
        <a:ea typeface="Meiryo UI"/>
        <a:cs typeface=""/>
      </a:majorFont>
      <a:minorFont>
        <a:latin typeface="Meiryo UI"/>
        <a:ea typeface="Meiryo UI"/>
        <a:cs typeface=""/>
      </a:minorFont>
    </a:fontScheme>
    <a:fmtScheme name="Office テーマ">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5850</TotalTime>
  <Words>201</Words>
  <Application>Microsoft Office PowerPoint</Application>
  <PresentationFormat>画面に合わせる (4:3)</PresentationFormat>
  <Paragraphs>51</Paragraphs>
  <Slides>83</Slides>
  <Notes>1</Notes>
  <HiddenSlides>0</HiddenSlides>
  <MMClips>4</MMClips>
  <ScaleCrop>false</ScaleCrop>
  <HeadingPairs>
    <vt:vector size="6" baseType="variant">
      <vt:variant>
        <vt:lpstr>使用されているフォント</vt:lpstr>
      </vt:variant>
      <vt:variant>
        <vt:i4>3</vt:i4>
      </vt:variant>
      <vt:variant>
        <vt:lpstr>テーマ</vt:lpstr>
      </vt:variant>
      <vt:variant>
        <vt:i4>1</vt:i4>
      </vt:variant>
      <vt:variant>
        <vt:lpstr>スライド タイトル</vt:lpstr>
      </vt:variant>
      <vt:variant>
        <vt:i4>83</vt:i4>
      </vt:variant>
    </vt:vector>
  </HeadingPairs>
  <TitlesOfParts>
    <vt:vector size="87" baseType="lpstr">
      <vt:lpstr>Meiryo UI</vt:lpstr>
      <vt:lpstr>游ゴシック</vt:lpstr>
      <vt:lpstr>Arial</vt:lpstr>
      <vt:lpstr>Office テーマ</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Company>Eisai Co.,Ltd.</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creator>Yukiko Nakayama (中山 祐紀子) / ［ＥＥ］製品</dc:creator>
  <cp:lastModifiedBy>松川 真理子</cp:lastModifiedBy>
  <cp:revision>327</cp:revision>
  <cp:lastPrinted>2018-07-11T03:18:37Z</cp:lastPrinted>
  <dcterms:created xsi:type="dcterms:W3CDTF">2018-06-04T06:40:31Z</dcterms:created>
  <dcterms:modified xsi:type="dcterms:W3CDTF">2025-05-27T05:42:04Z</dcterms:modified>
</cp:coreProperties>
</file>