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326" r:id="rId3"/>
    <p:sldId id="327" r:id="rId4"/>
    <p:sldId id="325" r:id="rId5"/>
    <p:sldId id="329" r:id="rId6"/>
    <p:sldId id="331" r:id="rId7"/>
    <p:sldId id="347" r:id="rId8"/>
    <p:sldId id="259" r:id="rId9"/>
    <p:sldId id="332" r:id="rId10"/>
    <p:sldId id="261" r:id="rId11"/>
    <p:sldId id="333" r:id="rId12"/>
    <p:sldId id="263" r:id="rId13"/>
    <p:sldId id="334" r:id="rId14"/>
    <p:sldId id="265" r:id="rId15"/>
    <p:sldId id="335" r:id="rId16"/>
    <p:sldId id="267" r:id="rId17"/>
    <p:sldId id="336" r:id="rId18"/>
    <p:sldId id="269" r:id="rId19"/>
    <p:sldId id="337" r:id="rId20"/>
    <p:sldId id="271" r:id="rId21"/>
    <p:sldId id="338" r:id="rId22"/>
    <p:sldId id="273" r:id="rId23"/>
    <p:sldId id="339" r:id="rId24"/>
    <p:sldId id="275" r:id="rId25"/>
    <p:sldId id="340" r:id="rId26"/>
    <p:sldId id="277" r:id="rId27"/>
    <p:sldId id="341" r:id="rId28"/>
    <p:sldId id="279" r:id="rId29"/>
    <p:sldId id="342" r:id="rId30"/>
    <p:sldId id="281" r:id="rId31"/>
    <p:sldId id="343" r:id="rId32"/>
    <p:sldId id="283" r:id="rId33"/>
    <p:sldId id="344" r:id="rId34"/>
    <p:sldId id="285" r:id="rId35"/>
    <p:sldId id="345" r:id="rId36"/>
    <p:sldId id="287" r:id="rId37"/>
    <p:sldId id="346" r:id="rId38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CC"/>
    <a:srgbClr val="99FFCC"/>
    <a:srgbClr val="FF0066"/>
    <a:srgbClr val="FFCCFF"/>
    <a:srgbClr val="008000"/>
    <a:srgbClr val="99FF33"/>
    <a:srgbClr val="FF8F8F"/>
    <a:srgbClr val="FFB9CA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59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4" y="72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18C87-33D7-4847-8415-98ED902B3BA0}" type="datetimeFigureOut">
              <a:rPr kumimoji="1" lang="ja-JP" altLang="en-US" smtClean="0"/>
              <a:t>2019/10/1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51499-5D6A-4EC2-A4C6-BC30055B16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0496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46BC-C802-40C8-AB72-79591F4CDC68}" type="datetimeFigureOut">
              <a:rPr kumimoji="1" lang="ja-JP" altLang="en-US" smtClean="0"/>
              <a:t>2019/10/1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9FFC-6E1F-4BA2-AEA8-9334300B52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3000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46BC-C802-40C8-AB72-79591F4CDC68}" type="datetimeFigureOut">
              <a:rPr kumimoji="1" lang="ja-JP" altLang="en-US" smtClean="0"/>
              <a:t>2019/10/1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9FFC-6E1F-4BA2-AEA8-9334300B52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086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46BC-C802-40C8-AB72-79591F4CDC68}" type="datetimeFigureOut">
              <a:rPr kumimoji="1" lang="ja-JP" altLang="en-US" smtClean="0"/>
              <a:t>2019/10/1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9FFC-6E1F-4BA2-AEA8-9334300B52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7667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46BC-C802-40C8-AB72-79591F4CDC68}" type="datetimeFigureOut">
              <a:rPr kumimoji="1" lang="ja-JP" altLang="en-US" smtClean="0"/>
              <a:t>2019/10/1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9FFC-6E1F-4BA2-AEA8-9334300B52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2689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46BC-C802-40C8-AB72-79591F4CDC68}" type="datetimeFigureOut">
              <a:rPr kumimoji="1" lang="ja-JP" altLang="en-US" smtClean="0"/>
              <a:t>2019/10/1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9FFC-6E1F-4BA2-AEA8-9334300B52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9809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46BC-C802-40C8-AB72-79591F4CDC68}" type="datetimeFigureOut">
              <a:rPr kumimoji="1" lang="ja-JP" altLang="en-US" smtClean="0"/>
              <a:t>2019/10/1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9FFC-6E1F-4BA2-AEA8-9334300B52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764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46BC-C802-40C8-AB72-79591F4CDC68}" type="datetimeFigureOut">
              <a:rPr kumimoji="1" lang="ja-JP" altLang="en-US" smtClean="0"/>
              <a:t>2019/10/1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9FFC-6E1F-4BA2-AEA8-9334300B52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875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46BC-C802-40C8-AB72-79591F4CDC68}" type="datetimeFigureOut">
              <a:rPr kumimoji="1" lang="ja-JP" altLang="en-US" smtClean="0"/>
              <a:t>2019/10/1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9FFC-6E1F-4BA2-AEA8-9334300B52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931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46BC-C802-40C8-AB72-79591F4CDC68}" type="datetimeFigureOut">
              <a:rPr kumimoji="1" lang="ja-JP" altLang="en-US" smtClean="0"/>
              <a:t>2019/10/1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9FFC-6E1F-4BA2-AEA8-9334300B52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440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46BC-C802-40C8-AB72-79591F4CDC68}" type="datetimeFigureOut">
              <a:rPr kumimoji="1" lang="ja-JP" altLang="en-US" smtClean="0"/>
              <a:t>2019/10/1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9FFC-6E1F-4BA2-AEA8-9334300B52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666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46BC-C802-40C8-AB72-79591F4CDC68}" type="datetimeFigureOut">
              <a:rPr kumimoji="1" lang="ja-JP" altLang="en-US" smtClean="0"/>
              <a:t>2019/10/1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9FFC-6E1F-4BA2-AEA8-9334300B52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343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646BC-C802-40C8-AB72-79591F4CDC68}" type="datetimeFigureOut">
              <a:rPr kumimoji="1" lang="ja-JP" altLang="en-US" smtClean="0"/>
              <a:t>2019/10/1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79FFC-6E1F-4BA2-AEA8-9334300B52C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-1" y="7150"/>
            <a:ext cx="9134947" cy="469522"/>
          </a:xfrm>
          <a:prstGeom prst="rect">
            <a:avLst/>
          </a:prstGeom>
          <a:solidFill>
            <a:srgbClr val="FF99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2060"/>
              </a:solidFill>
            </a:endParaRPr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4247147" y="26467"/>
            <a:ext cx="4896853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ja-JP" altLang="en-US" sz="1100" b="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食べること、飲みこむことがつらいと感じていませんか？　～</a:t>
            </a:r>
            <a:r>
              <a:rPr lang="en-US" altLang="ja-JP" sz="1100" b="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lang="ja-JP" altLang="en-US" sz="1100" b="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問簡単セルフチェック～</a:t>
            </a:r>
            <a:endParaRPr lang="en-US" altLang="ja-JP" sz="1100" b="0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監修</a:t>
            </a: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r>
              <a:rPr kumimoji="1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浜松市リハビリテーション病院　病院長　藤島一郎</a:t>
            </a:r>
            <a:r>
              <a:rPr lang="ja-JP" altLang="ja-JP" sz="1100" b="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100" b="0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スライド番号プレースホルダ 5"/>
          <p:cNvSpPr txBox="1">
            <a:spLocks/>
          </p:cNvSpPr>
          <p:nvPr userDrawn="1"/>
        </p:nvSpPr>
        <p:spPr>
          <a:xfrm>
            <a:off x="0" y="6669360"/>
            <a:ext cx="899592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 baseline="0">
                <a:solidFill>
                  <a:schemeClr val="tx1"/>
                </a:solidFill>
                <a:latin typeface="Meiryo UI" panose="020B0604030504040204" pitchFamily="50" charset="-128"/>
                <a:ea typeface="+mn-ea"/>
                <a:cs typeface="Times New Roman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EE1081P-</a:t>
            </a:r>
            <a:fld id="{3920634E-3BDC-45F1-B72A-6BE956DCD057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173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42" y="481831"/>
            <a:ext cx="8913124" cy="612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2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60" y="1003367"/>
            <a:ext cx="8669263" cy="540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6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8" y="549946"/>
            <a:ext cx="8949704" cy="596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6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83" y="982972"/>
            <a:ext cx="8669263" cy="547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2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372" y="533981"/>
            <a:ext cx="9181372" cy="587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5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52" y="973827"/>
            <a:ext cx="8669263" cy="549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9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336" y="482381"/>
            <a:ext cx="9321592" cy="587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5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68" y="1064724"/>
            <a:ext cx="8669263" cy="555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924"/>
            <a:ext cx="9181372" cy="612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2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48" y="829285"/>
            <a:ext cx="8949704" cy="589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4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3" y="514749"/>
            <a:ext cx="9571550" cy="587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8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7" y="475045"/>
            <a:ext cx="8961897" cy="635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6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84" y="1164987"/>
            <a:ext cx="8669263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1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2862"/>
            <a:ext cx="9071634" cy="616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0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84" y="1200294"/>
            <a:ext cx="8669263" cy="55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6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276" y="506987"/>
            <a:ext cx="9181372" cy="573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4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44" y="1119484"/>
            <a:ext cx="8669263" cy="549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8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460" y="487645"/>
            <a:ext cx="9193565" cy="578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2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04" y="1190206"/>
            <a:ext cx="8760711" cy="552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1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372" y="523061"/>
            <a:ext cx="9181372" cy="577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4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84" y="909421"/>
            <a:ext cx="8669263" cy="534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565" y="512030"/>
            <a:ext cx="9193565" cy="573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0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370"/>
            <a:ext cx="9065538" cy="624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3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52" y="1008080"/>
            <a:ext cx="8669263" cy="555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372" y="268609"/>
            <a:ext cx="9181372" cy="602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90" y="1113277"/>
            <a:ext cx="8718036" cy="555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2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482" y="495626"/>
            <a:ext cx="9205758" cy="583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4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23" y="1006195"/>
            <a:ext cx="8779001" cy="549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7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873"/>
            <a:ext cx="9534970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19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44" y="1060843"/>
            <a:ext cx="8669263" cy="548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1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3" y="489641"/>
            <a:ext cx="9449619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6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104" y="401083"/>
            <a:ext cx="9224047" cy="649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1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029" y="417267"/>
            <a:ext cx="9199661" cy="649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6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84" y="574475"/>
            <a:ext cx="8669263" cy="62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1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92" y="468508"/>
            <a:ext cx="9156986" cy="646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7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11" y="930538"/>
            <a:ext cx="8882642" cy="540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8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556" y="525889"/>
            <a:ext cx="9181372" cy="587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7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2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1631</TotalTime>
  <Words>0</Words>
  <Application>Microsoft Office PowerPoint</Application>
  <PresentationFormat>画面に合わせる (4:3)</PresentationFormat>
  <Paragraphs>0</Paragraphs>
  <Slides>37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42" baseType="lpstr">
      <vt:lpstr>Meiryo UI</vt:lpstr>
      <vt:lpstr>游ゴシック</vt:lpstr>
      <vt:lpstr>Arial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Eisai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Yukiko Nakayama (中山 祐紀子) / ［ＥＥ］製品</dc:creator>
  <cp:lastModifiedBy>松川 真理子</cp:lastModifiedBy>
  <cp:revision>104</cp:revision>
  <cp:lastPrinted>2018-06-05T08:22:00Z</cp:lastPrinted>
  <dcterms:created xsi:type="dcterms:W3CDTF">2018-06-04T06:40:31Z</dcterms:created>
  <dcterms:modified xsi:type="dcterms:W3CDTF">2019-10-01T00:40:36Z</dcterms:modified>
</cp:coreProperties>
</file>