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26" r:id="rId3"/>
    <p:sldId id="327" r:id="rId4"/>
    <p:sldId id="325" r:id="rId5"/>
    <p:sldId id="329" r:id="rId6"/>
    <p:sldId id="331" r:id="rId7"/>
    <p:sldId id="347" r:id="rId8"/>
    <p:sldId id="259" r:id="rId9"/>
    <p:sldId id="332" r:id="rId10"/>
    <p:sldId id="261" r:id="rId11"/>
    <p:sldId id="333" r:id="rId12"/>
    <p:sldId id="263" r:id="rId13"/>
    <p:sldId id="334" r:id="rId14"/>
    <p:sldId id="265" r:id="rId15"/>
    <p:sldId id="335" r:id="rId16"/>
    <p:sldId id="267" r:id="rId17"/>
    <p:sldId id="336" r:id="rId18"/>
    <p:sldId id="269" r:id="rId19"/>
    <p:sldId id="337" r:id="rId20"/>
    <p:sldId id="271" r:id="rId21"/>
    <p:sldId id="338" r:id="rId22"/>
    <p:sldId id="273" r:id="rId23"/>
    <p:sldId id="339" r:id="rId24"/>
    <p:sldId id="275" r:id="rId25"/>
    <p:sldId id="340" r:id="rId26"/>
    <p:sldId id="277" r:id="rId27"/>
    <p:sldId id="341" r:id="rId28"/>
    <p:sldId id="279" r:id="rId29"/>
    <p:sldId id="342" r:id="rId30"/>
    <p:sldId id="281" r:id="rId31"/>
    <p:sldId id="343" r:id="rId32"/>
    <p:sldId id="283" r:id="rId33"/>
    <p:sldId id="344" r:id="rId34"/>
    <p:sldId id="285" r:id="rId35"/>
    <p:sldId id="345" r:id="rId36"/>
    <p:sldId id="287" r:id="rId37"/>
    <p:sldId id="346" r:id="rId38"/>
    <p:sldId id="350" r:id="rId3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99FFCC"/>
    <a:srgbClr val="FF0066"/>
    <a:srgbClr val="FFCCFF"/>
    <a:srgbClr val="008000"/>
    <a:srgbClr val="99FF33"/>
    <a:srgbClr val="FF8F8F"/>
    <a:srgbClr val="FFB9C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6058" autoAdjust="0"/>
  </p:normalViewPr>
  <p:slideViewPr>
    <p:cSldViewPr snapToGrid="0">
      <p:cViewPr varScale="1">
        <p:scale>
          <a:sx n="103" d="100"/>
          <a:sy n="103" d="100"/>
        </p:scale>
        <p:origin x="96" y="10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18C87-33D7-4847-8415-98ED902B3BA0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1499-5D6A-4EC2-A4C6-BC30055B1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9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0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8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6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0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5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3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44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6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46BC-C802-40C8-AB72-79591F4CDC68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9FFC-6E1F-4BA2-AEA8-9334300B52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7150"/>
            <a:ext cx="9134947" cy="469522"/>
          </a:xfrm>
          <a:prstGeom prst="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247147" y="26467"/>
            <a:ext cx="489685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ja-JP" altLang="en-US" sz="1100" b="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食べること、飲みこむことがつらいと感じていませんか？　～</a:t>
            </a:r>
            <a:r>
              <a:rPr lang="en-US" altLang="ja-JP" sz="1100" b="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b="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問簡単セルフチェック～</a:t>
            </a:r>
            <a:endParaRPr lang="en-US" altLang="ja-JP" sz="1100" b="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監修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浜松市リハビリテーション病院　特別顧問　藤島一郎 先生</a:t>
            </a:r>
            <a:r>
              <a:rPr lang="ja-JP" altLang="ja-JP" sz="1100" b="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00" b="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0" y="6669360"/>
            <a:ext cx="1755058" cy="231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 baseline="0">
                <a:solidFill>
                  <a:schemeClr val="tx1"/>
                </a:solidFill>
                <a:latin typeface="Meiryo UI" panose="020B0604030504040204" pitchFamily="50" charset="-128"/>
                <a:ea typeface="+mn-ea"/>
                <a:cs typeface="Times New Roman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/>
              <a:t>202500003642-</a:t>
            </a:r>
            <a:fld id="{3920634E-3BDC-45F1-B72A-6BE956DCD057}" type="slidenum">
              <a:rPr lang="ja-JP" altLang="en-US" smtClean="0"/>
              <a:pPr algn="l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7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A57AB4-E3C5-7A57-B638-1603CDC2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52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E9AE35-E89B-9F34-A476-53E94F1274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36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25BE2F8-2B40-EC46-25CF-ADC1D930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66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EE1112-ACD3-2115-39D1-7B8FFAF4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02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58CBAA-480A-1AA0-E244-35DF0192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35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F75751-19F2-BF7B-BC24-5579D2B6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19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595B44-CA3F-247F-2C09-B1DCC280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35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2D1B92-9DC0-89C0-A56B-95B9AEF2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6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D776ED-EE83-7AD0-C28F-DF99230A0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12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2A68DA6-FC74-FF35-47F4-CA279301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84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0D72901-B3F5-7878-6E26-59D1E5B54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4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BEBD78-F24D-4085-F08A-8E86157A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16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ADA4AE-8484-0D0E-A34A-32F6B3B6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912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7E07E1-E777-8378-0EA3-BC1CE55B2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10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8FD95F-053A-FF70-4D62-D036CD16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76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76E3FC8-91D6-5E88-5B91-B4B59CAF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74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72154BC-98AC-1575-0E59-E812C37F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18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724DF9-56EB-ECA1-F07F-74BEBFF9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821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8940323-A9DC-21C1-4990-56C64280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01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83257C-B487-515E-D3EE-3FF7288AC1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14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9C7039-E592-3EC0-81EB-B56CE358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95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01BAA3-48DF-561B-3D17-463880DD8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10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C14DC93-C082-E4FA-E0F0-A8BDE46E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233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5717CF-5669-1D4F-D28E-20CC9EC7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2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CBCC4E-A567-BDAF-D0F4-01452C45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361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B8ABA3-6C14-B32A-BD4F-D49E1077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82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24B71C-8DF4-DAC1-3E87-E78C3497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442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3CD6EF-3FAD-5100-A617-5030319F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779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8A0842-F457-AF62-47F3-E4B01FB4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192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4529FF-B022-E046-903C-1D271EC9D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219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C6458C-6B84-E10F-E15C-C777BE62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86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雪が降った山の景色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94CE9A5-4E1E-D3F2-DBB5-D276AC12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71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0D52C6B-DF0F-264C-4CDB-93852703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71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37B1FB-F62A-038E-2432-12B9DBAE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86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BCF435-FB05-7A12-E846-F7B6CDC4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1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69880B-B037-3CA0-8AD8-8A415FCF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37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9B9A0FB-7021-D65C-DFFA-8D2E2A53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08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9D33D04-81F0-BC34-987F-88C9FA9A8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87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0</Words>
  <Application>Microsoft Office PowerPoint</Application>
  <PresentationFormat>画面に合わせる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2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Eisai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Yukiko Nakayama (中山 祐紀子) / ［ＥＥ］製品</dc:creator>
  <cp:lastModifiedBy>松川 真理子</cp:lastModifiedBy>
  <cp:revision>105</cp:revision>
  <cp:lastPrinted>2018-06-05T08:22:00Z</cp:lastPrinted>
  <dcterms:created xsi:type="dcterms:W3CDTF">2018-06-04T06:40:31Z</dcterms:created>
  <dcterms:modified xsi:type="dcterms:W3CDTF">2025-05-27T03:14:13Z</dcterms:modified>
</cp:coreProperties>
</file>