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1"/>
  </p:notesMasterIdLst>
  <p:handoutMasterIdLst>
    <p:handoutMasterId r:id="rId102"/>
  </p:handoutMasterIdLst>
  <p:sldIdLst>
    <p:sldId id="619" r:id="rId3"/>
    <p:sldId id="524" r:id="rId4"/>
    <p:sldId id="525" r:id="rId5"/>
    <p:sldId id="526" r:id="rId6"/>
    <p:sldId id="527" r:id="rId7"/>
    <p:sldId id="528" r:id="rId8"/>
    <p:sldId id="529" r:id="rId9"/>
    <p:sldId id="530" r:id="rId10"/>
    <p:sldId id="531" r:id="rId11"/>
    <p:sldId id="532" r:id="rId12"/>
    <p:sldId id="533" r:id="rId13"/>
    <p:sldId id="534" r:id="rId14"/>
    <p:sldId id="535" r:id="rId15"/>
    <p:sldId id="536" r:id="rId16"/>
    <p:sldId id="537" r:id="rId17"/>
    <p:sldId id="538" r:id="rId18"/>
    <p:sldId id="539" r:id="rId19"/>
    <p:sldId id="540" r:id="rId20"/>
    <p:sldId id="541" r:id="rId21"/>
    <p:sldId id="542" r:id="rId22"/>
    <p:sldId id="543" r:id="rId23"/>
    <p:sldId id="544" r:id="rId24"/>
    <p:sldId id="545" r:id="rId25"/>
    <p:sldId id="546" r:id="rId26"/>
    <p:sldId id="547" r:id="rId27"/>
    <p:sldId id="548" r:id="rId28"/>
    <p:sldId id="549" r:id="rId29"/>
    <p:sldId id="550" r:id="rId30"/>
    <p:sldId id="551" r:id="rId31"/>
    <p:sldId id="552" r:id="rId32"/>
    <p:sldId id="553" r:id="rId33"/>
    <p:sldId id="554" r:id="rId34"/>
    <p:sldId id="555" r:id="rId35"/>
    <p:sldId id="556" r:id="rId36"/>
    <p:sldId id="557" r:id="rId37"/>
    <p:sldId id="558" r:id="rId38"/>
    <p:sldId id="559" r:id="rId39"/>
    <p:sldId id="560" r:id="rId40"/>
    <p:sldId id="561" r:id="rId41"/>
    <p:sldId id="562" r:id="rId42"/>
    <p:sldId id="563" r:id="rId43"/>
    <p:sldId id="564" r:id="rId44"/>
    <p:sldId id="565" r:id="rId45"/>
    <p:sldId id="566" r:id="rId46"/>
    <p:sldId id="567" r:id="rId47"/>
    <p:sldId id="568" r:id="rId48"/>
    <p:sldId id="569" r:id="rId49"/>
    <p:sldId id="570" r:id="rId50"/>
    <p:sldId id="571" r:id="rId51"/>
    <p:sldId id="620" r:id="rId52"/>
    <p:sldId id="621" r:id="rId53"/>
    <p:sldId id="622" r:id="rId54"/>
    <p:sldId id="572" r:id="rId55"/>
    <p:sldId id="573" r:id="rId56"/>
    <p:sldId id="574" r:id="rId57"/>
    <p:sldId id="575" r:id="rId58"/>
    <p:sldId id="576" r:id="rId59"/>
    <p:sldId id="577" r:id="rId60"/>
    <p:sldId id="578" r:id="rId61"/>
    <p:sldId id="579" r:id="rId62"/>
    <p:sldId id="580" r:id="rId63"/>
    <p:sldId id="581" r:id="rId64"/>
    <p:sldId id="582" r:id="rId65"/>
    <p:sldId id="583" r:id="rId66"/>
    <p:sldId id="584" r:id="rId67"/>
    <p:sldId id="585" r:id="rId68"/>
    <p:sldId id="586" r:id="rId69"/>
    <p:sldId id="587" r:id="rId70"/>
    <p:sldId id="588" r:id="rId71"/>
    <p:sldId id="589" r:id="rId72"/>
    <p:sldId id="590" r:id="rId73"/>
    <p:sldId id="591" r:id="rId74"/>
    <p:sldId id="592" r:id="rId75"/>
    <p:sldId id="593" r:id="rId76"/>
    <p:sldId id="594" r:id="rId77"/>
    <p:sldId id="595" r:id="rId78"/>
    <p:sldId id="596" r:id="rId79"/>
    <p:sldId id="597" r:id="rId80"/>
    <p:sldId id="598" r:id="rId81"/>
    <p:sldId id="599" r:id="rId82"/>
    <p:sldId id="600" r:id="rId83"/>
    <p:sldId id="601" r:id="rId84"/>
    <p:sldId id="602" r:id="rId85"/>
    <p:sldId id="603" r:id="rId86"/>
    <p:sldId id="604" r:id="rId87"/>
    <p:sldId id="605" r:id="rId88"/>
    <p:sldId id="606" r:id="rId89"/>
    <p:sldId id="607" r:id="rId90"/>
    <p:sldId id="608" r:id="rId91"/>
    <p:sldId id="609" r:id="rId92"/>
    <p:sldId id="610" r:id="rId93"/>
    <p:sldId id="611" r:id="rId94"/>
    <p:sldId id="612" r:id="rId95"/>
    <p:sldId id="613" r:id="rId96"/>
    <p:sldId id="614" r:id="rId97"/>
    <p:sldId id="615" r:id="rId98"/>
    <p:sldId id="616" r:id="rId99"/>
    <p:sldId id="617" r:id="rId100"/>
  </p:sldIdLst>
  <p:sldSz cx="9144000" cy="6858000" type="screen4x3"/>
  <p:notesSz cx="9866313" cy="6735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7DnkrOyOHDk2LpuJWyYPFA==" hashData="2VhFsq8L/x7mRPbLvyITPx25FhrmJIrl7blPq7Qx71WPuyiCP/NIKjAkCxNvlR+aa4a7iPZL+VdKzBecwKRqaw=="/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CC"/>
    <a:srgbClr val="009900"/>
    <a:srgbClr val="CCFFFF"/>
    <a:srgbClr val="008080"/>
    <a:srgbClr val="990099"/>
    <a:srgbClr val="C5FCC9"/>
    <a:srgbClr val="FFE1F2"/>
    <a:srgbClr val="CAFCE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85" autoAdjust="0"/>
    <p:restoredTop sz="94333" autoAdjust="0"/>
  </p:normalViewPr>
  <p:slideViewPr>
    <p:cSldViewPr snapToGrid="0">
      <p:cViewPr varScale="1">
        <p:scale>
          <a:sx n="98" d="100"/>
          <a:sy n="98" d="100"/>
        </p:scale>
        <p:origin x="1219" y="86"/>
      </p:cViewPr>
      <p:guideLst>
        <p:guide orient="horz" pos="2137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7733" y="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2F646-F25B-45BB-9F85-101EF5FA7C3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639762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7733" y="639762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D0346-3765-4A4E-A4B1-49AD35ED6D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857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5403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8627" y="0"/>
            <a:ext cx="4275403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18C87-33D7-4847-8415-98ED902B3BA0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17888" y="841375"/>
            <a:ext cx="3030537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241586"/>
            <a:ext cx="7893050" cy="265220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6397807"/>
            <a:ext cx="4275403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8627" y="6397807"/>
            <a:ext cx="4275403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51499-5D6A-4EC2-A4C6-BC30055B16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49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300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086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667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9502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7928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586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4566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331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5573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9879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8670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26897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0854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8323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350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809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642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875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3931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0440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3666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43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646BC-C802-40C8-AB72-79591F4CDC68}" type="datetimeFigureOut">
              <a:rPr kumimoji="1" lang="ja-JP" altLang="en-US" smtClean="0"/>
              <a:t>2024/9/27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日付プレースホルダー 3"/>
          <p:cNvSpPr txBox="1">
            <a:spLocks/>
          </p:cNvSpPr>
          <p:nvPr userDrawn="1"/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5020D9-F117-4289-BA24-4BF27A47C59A}" type="datetimeFigureOut">
              <a:rPr kumimoji="1" lang="ja-JP" altLang="en-US" smtClean="0"/>
              <a:pPr/>
              <a:t>2024/9/27</a:t>
            </a:fld>
            <a:endParaRPr kumimoji="1" lang="ja-JP" altLang="en-US"/>
          </a:p>
        </p:txBody>
      </p:sp>
      <p:sp>
        <p:nvSpPr>
          <p:cNvPr id="11" name="スライド番号プレースホルダー 5"/>
          <p:cNvSpPr txBox="1">
            <a:spLocks/>
          </p:cNvSpPr>
          <p:nvPr userDrawn="1"/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7A0B7BC-E2CB-4271-8FF5-A938AC61AC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-1" y="6388478"/>
            <a:ext cx="9134947" cy="469522"/>
          </a:xfrm>
          <a:prstGeom prst="rect">
            <a:avLst/>
          </a:prstGeom>
          <a:solidFill>
            <a:srgbClr val="000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2060"/>
              </a:solidFill>
            </a:endParaRPr>
          </a:p>
        </p:txBody>
      </p:sp>
      <p:sp>
        <p:nvSpPr>
          <p:cNvPr id="13" name="スライド番号プレースホルダ 5"/>
          <p:cNvSpPr txBox="1">
            <a:spLocks/>
          </p:cNvSpPr>
          <p:nvPr userDrawn="1"/>
        </p:nvSpPr>
        <p:spPr>
          <a:xfrm>
            <a:off x="0" y="6669360"/>
            <a:ext cx="899592" cy="18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 baseline="0">
                <a:solidFill>
                  <a:schemeClr val="tx1"/>
                </a:solidFill>
                <a:latin typeface="Meiryo UI" panose="020B0604030504040204" pitchFamily="50" charset="-128"/>
                <a:ea typeface="+mn-ea"/>
                <a:cs typeface="Times New Roman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bg1"/>
                </a:solidFill>
              </a:rPr>
              <a:t>EE104P-</a:t>
            </a:r>
            <a:fld id="{3920634E-3BDC-45F1-B72A-6BE956DCD057}" type="slidenum">
              <a:rPr lang="ja-JP" altLang="en-US" smtClean="0">
                <a:solidFill>
                  <a:schemeClr val="bg1"/>
                </a:solidFill>
              </a:rPr>
              <a:pPr/>
              <a:t>‹#›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/>
          <p:cNvSpPr txBox="1"/>
          <p:nvPr userDrawn="1"/>
        </p:nvSpPr>
        <p:spPr>
          <a:xfrm>
            <a:off x="3155324" y="6432132"/>
            <a:ext cx="598867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ja-JP" altLang="en-US" sz="11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薬のこと　まるわかり　～意外と知らない薬の知識～</a:t>
            </a:r>
            <a:endParaRPr lang="en-US" altLang="ja-JP" sz="1100" b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r"/>
            <a:r>
              <a:rPr kumimoji="1"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監修</a:t>
            </a:r>
            <a:r>
              <a:rPr kumimoji="1"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r>
              <a:rPr kumimoji="1"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昭和大学　薬学部　客員教授　倉田　なおみ</a:t>
            </a:r>
          </a:p>
        </p:txBody>
      </p:sp>
    </p:spTree>
    <p:extLst>
      <p:ext uri="{BB962C8B-B14F-4D97-AF65-F5344CB8AC3E}">
        <p14:creationId xmlns:p14="http://schemas.microsoft.com/office/powerpoint/2010/main" val="86173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16647"/>
            <a:ext cx="7886700" cy="8421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F15020D9-F117-4289-BA24-4BF27A47C59A}" type="datetimeFigureOut">
              <a:rPr kumimoji="1" lang="ja-JP" altLang="en-US" smtClean="0"/>
              <a:pPr/>
              <a:t>2024/9/27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7A0B7BC-E2CB-4271-8FF5-A938AC61AC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-1" y="6388478"/>
            <a:ext cx="9134947" cy="469522"/>
          </a:xfrm>
          <a:prstGeom prst="rect">
            <a:avLst/>
          </a:prstGeom>
          <a:solidFill>
            <a:srgbClr val="000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2060"/>
              </a:solidFill>
            </a:endParaRPr>
          </a:p>
        </p:txBody>
      </p:sp>
      <p:sp>
        <p:nvSpPr>
          <p:cNvPr id="7" name="スライド番号プレースホルダ 5"/>
          <p:cNvSpPr txBox="1">
            <a:spLocks/>
          </p:cNvSpPr>
          <p:nvPr userDrawn="1"/>
        </p:nvSpPr>
        <p:spPr>
          <a:xfrm>
            <a:off x="0" y="6669360"/>
            <a:ext cx="899592" cy="18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 baseline="0">
                <a:solidFill>
                  <a:schemeClr val="tx1"/>
                </a:solidFill>
                <a:latin typeface="Meiryo UI" panose="020B0604030504040204" pitchFamily="50" charset="-128"/>
                <a:ea typeface="+mn-ea"/>
                <a:cs typeface="Times New Roman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bg1"/>
                </a:solidFill>
              </a:rPr>
              <a:t>EE104P-</a:t>
            </a:r>
            <a:fld id="{3920634E-3BDC-45F1-B72A-6BE956DCD057}" type="slidenum">
              <a:rPr lang="ja-JP" altLang="en-US" smtClean="0">
                <a:solidFill>
                  <a:schemeClr val="bg1"/>
                </a:solidFill>
              </a:rPr>
              <a:pPr/>
              <a:t>‹#›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 userDrawn="1"/>
        </p:nvSpPr>
        <p:spPr>
          <a:xfrm>
            <a:off x="-2" y="853828"/>
            <a:ext cx="9134947" cy="108000"/>
          </a:xfrm>
          <a:prstGeom prst="rect">
            <a:avLst/>
          </a:prstGeom>
          <a:solidFill>
            <a:srgbClr val="000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2060"/>
              </a:solidFill>
            </a:endParaRPr>
          </a:p>
        </p:txBody>
      </p:sp>
      <p:sp>
        <p:nvSpPr>
          <p:cNvPr id="12" name="テキスト ボックス 11"/>
          <p:cNvSpPr txBox="1"/>
          <p:nvPr userDrawn="1"/>
        </p:nvSpPr>
        <p:spPr>
          <a:xfrm>
            <a:off x="3155324" y="6432132"/>
            <a:ext cx="598867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ja-JP" altLang="en-US" sz="11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薬のこと　まるわかり　～意外と知らない薬の知識～</a:t>
            </a:r>
            <a:endParaRPr lang="en-US" altLang="ja-JP" sz="1100" b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r"/>
            <a:r>
              <a:rPr kumimoji="1"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監修</a:t>
            </a:r>
            <a:r>
              <a:rPr kumimoji="1" lang="en-US" altLang="ja-JP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r>
              <a:rPr kumimoji="1"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昭和大学　薬学部　客員教授　倉田　なおみ</a:t>
            </a:r>
          </a:p>
        </p:txBody>
      </p:sp>
    </p:spTree>
    <p:extLst>
      <p:ext uri="{BB962C8B-B14F-4D97-AF65-F5344CB8AC3E}">
        <p14:creationId xmlns:p14="http://schemas.microsoft.com/office/powerpoint/2010/main" val="231560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8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8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8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8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2BD392D1-2289-A2B2-D4D8-9F9252B17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365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93" y="0"/>
            <a:ext cx="9053345" cy="635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52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199" y="-24245"/>
            <a:ext cx="9096020" cy="682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871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4" y="-96510"/>
            <a:ext cx="9053345" cy="64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150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5" y="133462"/>
            <a:ext cx="9053345" cy="641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97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5" y="143857"/>
            <a:ext cx="9053345" cy="623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19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576" y="52252"/>
            <a:ext cx="9352075" cy="634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734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4" y="156756"/>
            <a:ext cx="9120406" cy="620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587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6" y="65315"/>
            <a:ext cx="9053345" cy="63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433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958" y="39189"/>
            <a:ext cx="9443522" cy="634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92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12" y="124695"/>
            <a:ext cx="9077731" cy="624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14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7" y="20184"/>
            <a:ext cx="9047248" cy="642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111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5" y="48397"/>
            <a:ext cx="9053345" cy="632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4797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2" y="-121421"/>
            <a:ext cx="9053345" cy="649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7505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2" y="-65315"/>
            <a:ext cx="9175275" cy="643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897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6" y="-32938"/>
            <a:ext cx="9053345" cy="640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780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694" y="-13063"/>
            <a:ext cx="8699746" cy="638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4861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31" y="99440"/>
            <a:ext cx="9114310" cy="626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820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05" y="109456"/>
            <a:ext cx="9053345" cy="627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581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76" y="-13063"/>
            <a:ext cx="9047248" cy="635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141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178" y="95539"/>
            <a:ext cx="9345978" cy="588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215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39881" cy="639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58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76" y="17574"/>
            <a:ext cx="9047248" cy="635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457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63" y="-13063"/>
            <a:ext cx="9339881" cy="638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229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63" y="-39189"/>
            <a:ext cx="9339881" cy="641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45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126" y="-13063"/>
            <a:ext cx="9339881" cy="640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630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63" y="-13063"/>
            <a:ext cx="9339881" cy="63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7044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7567" y="26126"/>
            <a:ext cx="9400847" cy="63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9214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4" y="0"/>
            <a:ext cx="9047248" cy="639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414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6" y="0"/>
            <a:ext cx="9053345" cy="637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0184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3" y="478735"/>
            <a:ext cx="8967993" cy="545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983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41" y="184412"/>
            <a:ext cx="9163082" cy="628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615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AEE1F4A-726C-4210-A6A5-D9DC71392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7" y="0"/>
            <a:ext cx="9053345" cy="637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67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79" y="58942"/>
            <a:ext cx="9053345" cy="632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375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65" y="101181"/>
            <a:ext cx="9010669" cy="631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900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024" y="0"/>
            <a:ext cx="9224047" cy="641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785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76" y="0"/>
            <a:ext cx="9047248" cy="639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7883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6" y="-92592"/>
            <a:ext cx="9053345" cy="646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254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6" y="-91441"/>
            <a:ext cx="9053345" cy="664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869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3" y="-117851"/>
            <a:ext cx="9053345" cy="649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66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2" y="0"/>
            <a:ext cx="9181372" cy="606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4817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62" y="0"/>
            <a:ext cx="9205758" cy="652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7184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93" y="0"/>
            <a:ext cx="8931414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4313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2F3DAB6-5501-6CAE-E910-EE5DD868E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651"/>
            <a:ext cx="9144000" cy="638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539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94" y="29768"/>
            <a:ext cx="9272820" cy="632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767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E420346C-AC05-604E-3B76-D69596D4A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76" y="7815"/>
            <a:ext cx="9081481" cy="636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2254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603DD8C7-E3C3-6376-04DA-E1BFF23A2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5" y="-1424"/>
            <a:ext cx="9104769" cy="638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4571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AB1BAE6-C885-025B-4C9E-EAA0CAE41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61" y="2618"/>
            <a:ext cx="9115506" cy="637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2253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42A4485-E49B-48F7-A74F-4151680496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575"/>
          <a:stretch/>
        </p:blipFill>
        <p:spPr>
          <a:xfrm>
            <a:off x="0" y="73108"/>
            <a:ext cx="9144000" cy="630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48104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0" y="13063"/>
            <a:ext cx="9089924" cy="635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160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18" y="13063"/>
            <a:ext cx="9053345" cy="635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4212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8" y="104503"/>
            <a:ext cx="9169179" cy="608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46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5" y="225720"/>
            <a:ext cx="9053345" cy="6145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327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7" y="0"/>
            <a:ext cx="9126503" cy="629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7476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3" y="-65315"/>
            <a:ext cx="9053345" cy="660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901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1" y="0"/>
            <a:ext cx="9254530" cy="637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1009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9278" y="26126"/>
            <a:ext cx="9467909" cy="605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9806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63" y="37578"/>
            <a:ext cx="9053345" cy="63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41400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20" y="0"/>
            <a:ext cx="8852159" cy="626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741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3" y="-166620"/>
            <a:ext cx="8967993" cy="659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167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9" y="13063"/>
            <a:ext cx="9211854" cy="635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1781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5" y="131664"/>
            <a:ext cx="9053345" cy="625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7503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55" y="91441"/>
            <a:ext cx="8974090" cy="595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3013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27" y="-74351"/>
            <a:ext cx="9126503" cy="648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8077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12" y="-87210"/>
            <a:ext cx="9053345" cy="645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3319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05" y="-74352"/>
            <a:ext cx="9126503" cy="6480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14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79" y="34556"/>
            <a:ext cx="9053345" cy="637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4977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85" y="596112"/>
            <a:ext cx="9053345" cy="581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5968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6" y="13063"/>
            <a:ext cx="9053345" cy="636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3980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38" y="40214"/>
            <a:ext cx="8913124" cy="643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7151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88" y="58722"/>
            <a:ext cx="9053345" cy="636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94415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6" y="26126"/>
            <a:ext cx="9333785" cy="617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955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783" y="65315"/>
            <a:ext cx="9193565" cy="6261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2830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24" y="0"/>
            <a:ext cx="8864352" cy="634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47947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55" y="0"/>
            <a:ext cx="9181372" cy="623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00539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79" y="13063"/>
            <a:ext cx="9053345" cy="6358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0178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79" y="-44268"/>
            <a:ext cx="9053345" cy="663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4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68" y="0"/>
            <a:ext cx="9053345" cy="637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45010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88" y="42831"/>
            <a:ext cx="8388823" cy="632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9013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79" y="0"/>
            <a:ext cx="9053345" cy="635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25188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27" y="22801"/>
            <a:ext cx="8699746" cy="631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49722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63" y="8430"/>
            <a:ext cx="9126503" cy="637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53707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532" y="14512"/>
            <a:ext cx="9486198" cy="67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5351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27" y="-26126"/>
            <a:ext cx="8669263" cy="637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9383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121" y="0"/>
            <a:ext cx="9236241" cy="621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577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68" y="0"/>
            <a:ext cx="9053345" cy="640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11714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98" y="307154"/>
            <a:ext cx="9071634" cy="595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3631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5" y="6251"/>
            <a:ext cx="9059441" cy="640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834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5" y="0"/>
            <a:ext cx="9053345" cy="628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45647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4893" y="20623"/>
            <a:ext cx="9333785" cy="63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59168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49" y="31062"/>
            <a:ext cx="9077731" cy="663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24512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69" y="13063"/>
            <a:ext cx="9022862" cy="634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01588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" y="39189"/>
            <a:ext cx="9205758" cy="63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8923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6" y="406430"/>
            <a:ext cx="9053345" cy="599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10064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816" y="-168359"/>
            <a:ext cx="9205758" cy="654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2631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189" y="-26126"/>
            <a:ext cx="9260627" cy="640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7239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189" y="-26126"/>
            <a:ext cx="9297206" cy="640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6982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189" y="-13063"/>
            <a:ext cx="9260627" cy="637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81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2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6337</TotalTime>
  <Words>0</Words>
  <Application>Microsoft Office PowerPoint</Application>
  <PresentationFormat>画面に合わせる (4:3)</PresentationFormat>
  <Paragraphs>0</Paragraphs>
  <Slides>98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98</vt:i4>
      </vt:variant>
    </vt:vector>
  </HeadingPairs>
  <TitlesOfParts>
    <vt:vector size="103" baseType="lpstr">
      <vt:lpstr>Meiryo UI</vt:lpstr>
      <vt:lpstr>游ゴシック</vt:lpstr>
      <vt:lpstr>Arial</vt:lpstr>
      <vt:lpstr>Office テーマ</vt:lpstr>
      <vt:lpstr>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Eisai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Nichiiko</dc:creator>
  <cp:lastModifiedBy>松川 真理子</cp:lastModifiedBy>
  <cp:revision>424</cp:revision>
  <cp:lastPrinted>2019-01-07T08:45:21Z</cp:lastPrinted>
  <dcterms:created xsi:type="dcterms:W3CDTF">2018-06-04T06:40:31Z</dcterms:created>
  <dcterms:modified xsi:type="dcterms:W3CDTF">2024-09-27T05:22:57Z</dcterms:modified>
</cp:coreProperties>
</file>