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84"/>
  </p:notesMasterIdLst>
  <p:sldIdLst>
    <p:sldId id="256" r:id="rId2"/>
    <p:sldId id="326" r:id="rId3"/>
    <p:sldId id="327" r:id="rId4"/>
    <p:sldId id="332" r:id="rId5"/>
    <p:sldId id="390" r:id="rId6"/>
    <p:sldId id="334" r:id="rId7"/>
    <p:sldId id="414" r:id="rId8"/>
    <p:sldId id="330" r:id="rId9"/>
    <p:sldId id="333" r:id="rId10"/>
    <p:sldId id="335" r:id="rId11"/>
    <p:sldId id="391" r:id="rId12"/>
    <p:sldId id="336" r:id="rId13"/>
    <p:sldId id="392" r:id="rId14"/>
    <p:sldId id="406" r:id="rId15"/>
    <p:sldId id="408" r:id="rId16"/>
    <p:sldId id="340" r:id="rId17"/>
    <p:sldId id="407" r:id="rId18"/>
    <p:sldId id="342" r:id="rId19"/>
    <p:sldId id="393" r:id="rId20"/>
    <p:sldId id="343" r:id="rId21"/>
    <p:sldId id="344" r:id="rId22"/>
    <p:sldId id="394" r:id="rId23"/>
    <p:sldId id="346" r:id="rId24"/>
    <p:sldId id="395" r:id="rId25"/>
    <p:sldId id="345" r:id="rId26"/>
    <p:sldId id="347" r:id="rId27"/>
    <p:sldId id="415" r:id="rId28"/>
    <p:sldId id="348" r:id="rId29"/>
    <p:sldId id="409" r:id="rId30"/>
    <p:sldId id="349" r:id="rId31"/>
    <p:sldId id="350" r:id="rId32"/>
    <p:sldId id="410" r:id="rId33"/>
    <p:sldId id="351" r:id="rId34"/>
    <p:sldId id="411" r:id="rId35"/>
    <p:sldId id="352" r:id="rId36"/>
    <p:sldId id="353" r:id="rId37"/>
    <p:sldId id="354" r:id="rId38"/>
    <p:sldId id="412" r:id="rId39"/>
    <p:sldId id="355" r:id="rId40"/>
    <p:sldId id="356" r:id="rId41"/>
    <p:sldId id="357" r:id="rId42"/>
    <p:sldId id="358" r:id="rId43"/>
    <p:sldId id="359" r:id="rId44"/>
    <p:sldId id="396" r:id="rId45"/>
    <p:sldId id="360" r:id="rId46"/>
    <p:sldId id="397" r:id="rId47"/>
    <p:sldId id="361" r:id="rId48"/>
    <p:sldId id="362" r:id="rId49"/>
    <p:sldId id="364" r:id="rId50"/>
    <p:sldId id="398" r:id="rId51"/>
    <p:sldId id="399" r:id="rId52"/>
    <p:sldId id="365" r:id="rId53"/>
    <p:sldId id="400" r:id="rId54"/>
    <p:sldId id="366" r:id="rId55"/>
    <p:sldId id="367" r:id="rId56"/>
    <p:sldId id="401" r:id="rId57"/>
    <p:sldId id="402" r:id="rId58"/>
    <p:sldId id="403" r:id="rId59"/>
    <p:sldId id="416" r:id="rId60"/>
    <p:sldId id="368" r:id="rId61"/>
    <p:sldId id="404" r:id="rId62"/>
    <p:sldId id="369" r:id="rId63"/>
    <p:sldId id="370" r:id="rId64"/>
    <p:sldId id="371" r:id="rId65"/>
    <p:sldId id="372" r:id="rId66"/>
    <p:sldId id="374" r:id="rId67"/>
    <p:sldId id="373" r:id="rId68"/>
    <p:sldId id="375" r:id="rId69"/>
    <p:sldId id="376" r:id="rId70"/>
    <p:sldId id="377" r:id="rId71"/>
    <p:sldId id="378" r:id="rId72"/>
    <p:sldId id="379" r:id="rId73"/>
    <p:sldId id="380" r:id="rId74"/>
    <p:sldId id="381" r:id="rId75"/>
    <p:sldId id="417" r:id="rId76"/>
    <p:sldId id="382" r:id="rId77"/>
    <p:sldId id="384" r:id="rId78"/>
    <p:sldId id="405" r:id="rId79"/>
    <p:sldId id="385" r:id="rId80"/>
    <p:sldId id="387" r:id="rId81"/>
    <p:sldId id="386" r:id="rId82"/>
    <p:sldId id="388" r:id="rId83"/>
  </p:sldIdLst>
  <p:sldSz cx="9144000" cy="6858000" type="screen4x3"/>
  <p:notesSz cx="6735763" cy="986631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66"/>
    <a:srgbClr val="FFFFE5"/>
    <a:srgbClr val="FFF2CC"/>
    <a:srgbClr val="E0E0E0"/>
    <a:srgbClr val="2198BF"/>
    <a:srgbClr val="FFFFFB"/>
    <a:srgbClr val="FFF9E7"/>
    <a:srgbClr val="0000CC"/>
    <a:srgbClr val="FDDAB8"/>
    <a:srgbClr val="FFFFD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0A1B5D5-9B99-4C35-A422-299274C87663}" styleName="中間スタイル 1 - アクセント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E8B1032C-EA38-4F05-BA0D-38AFFFC7BED3}" styleName="淡色スタイル 3 - アクセント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5DA37D80-6434-44D0-A028-1B22A696006F}" styleName="淡色スタイル 3 - アクセント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DCAF9ED-07DC-4A11-8D7F-57B35C25682E}" styleName="中間スタイル 1 - アクセント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890" autoAdjust="0"/>
    <p:restoredTop sz="94333" autoAdjust="0"/>
  </p:normalViewPr>
  <p:slideViewPr>
    <p:cSldViewPr snapToGrid="0">
      <p:cViewPr varScale="1">
        <p:scale>
          <a:sx n="79" d="100"/>
          <a:sy n="79" d="100"/>
        </p:scale>
        <p:origin x="948" y="72"/>
      </p:cViewPr>
      <p:guideLst>
        <p:guide orient="horz" pos="2160"/>
        <p:guide pos="2880"/>
      </p:guideLst>
    </p:cSldViewPr>
  </p:slideViewPr>
  <p:notesTextViewPr>
    <p:cViewPr>
      <p:scale>
        <a:sx n="1" d="1"/>
        <a:sy n="1" d="1"/>
      </p:scale>
      <p:origin x="0" y="0"/>
    </p:cViewPr>
  </p:notesTextViewPr>
  <p:sorterViewPr>
    <p:cViewPr>
      <p:scale>
        <a:sx n="100" d="100"/>
        <a:sy n="100" d="100"/>
      </p:scale>
      <p:origin x="0" y="-15018"/>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18831" cy="495029"/>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15373" y="0"/>
            <a:ext cx="2918831" cy="495029"/>
          </a:xfrm>
          <a:prstGeom prst="rect">
            <a:avLst/>
          </a:prstGeom>
        </p:spPr>
        <p:txBody>
          <a:bodyPr vert="horz" lIns="91440" tIns="45720" rIns="91440" bIns="45720" rtlCol="0"/>
          <a:lstStyle>
            <a:lvl1pPr algn="r">
              <a:defRPr sz="1200"/>
            </a:lvl1pPr>
          </a:lstStyle>
          <a:p>
            <a:fld id="{4C418C87-33D7-4847-8415-98ED902B3BA0}" type="datetimeFigureOut">
              <a:rPr kumimoji="1" lang="ja-JP" altLang="en-US" smtClean="0"/>
              <a:t>2020/4/30</a:t>
            </a:fld>
            <a:endParaRPr kumimoji="1" lang="ja-JP" altLang="en-US"/>
          </a:p>
        </p:txBody>
      </p:sp>
      <p:sp>
        <p:nvSpPr>
          <p:cNvPr id="4" name="スライド イメージ プレースホルダー 3"/>
          <p:cNvSpPr>
            <a:spLocks noGrp="1" noRot="1" noChangeAspect="1"/>
          </p:cNvSpPr>
          <p:nvPr>
            <p:ph type="sldImg" idx="2"/>
          </p:nvPr>
        </p:nvSpPr>
        <p:spPr>
          <a:xfrm>
            <a:off x="1149350" y="1233488"/>
            <a:ext cx="4437063" cy="3328987"/>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73577" y="4748163"/>
            <a:ext cx="5388610" cy="3884861"/>
          </a:xfrm>
          <a:prstGeom prst="rect">
            <a:avLst/>
          </a:prstGeom>
        </p:spPr>
        <p:txBody>
          <a:bodyPr vert="horz" lIns="91440" tIns="45720" rIns="91440" bIns="45720" rtlCol="0"/>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6" name="フッター プレースホルダー 5"/>
          <p:cNvSpPr>
            <a:spLocks noGrp="1"/>
          </p:cNvSpPr>
          <p:nvPr>
            <p:ph type="ftr" sz="quarter" idx="4"/>
          </p:nvPr>
        </p:nvSpPr>
        <p:spPr>
          <a:xfrm>
            <a:off x="0" y="9371286"/>
            <a:ext cx="2918831" cy="495028"/>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15373" y="9371286"/>
            <a:ext cx="2918831" cy="495028"/>
          </a:xfrm>
          <a:prstGeom prst="rect">
            <a:avLst/>
          </a:prstGeom>
        </p:spPr>
        <p:txBody>
          <a:bodyPr vert="horz" lIns="91440" tIns="45720" rIns="91440" bIns="45720" rtlCol="0" anchor="b"/>
          <a:lstStyle>
            <a:lvl1pPr algn="r">
              <a:defRPr sz="1200"/>
            </a:lvl1pPr>
          </a:lstStyle>
          <a:p>
            <a:fld id="{C0651499-5D6A-4EC2-A4C6-BC30055B16D0}" type="slidenum">
              <a:rPr kumimoji="1" lang="ja-JP" altLang="en-US" smtClean="0"/>
              <a:t>‹#›</a:t>
            </a:fld>
            <a:endParaRPr kumimoji="1" lang="ja-JP" altLang="en-US"/>
          </a:p>
        </p:txBody>
      </p:sp>
    </p:spTree>
    <p:extLst>
      <p:ext uri="{BB962C8B-B14F-4D97-AF65-F5344CB8AC3E}">
        <p14:creationId xmlns:p14="http://schemas.microsoft.com/office/powerpoint/2010/main" val="3970496597"/>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ただし、不適切な口腔ケアはかえって肺炎リスクを高めるという報告もあります。</a:t>
            </a:r>
            <a:endParaRPr kumimoji="1" lang="en-US" altLang="ja-JP" dirty="0" smtClean="0"/>
          </a:p>
          <a:p>
            <a:r>
              <a:rPr kumimoji="1" lang="ja-JP" altLang="en-US" dirty="0" smtClean="0"/>
              <a:t>これから説明する手順に従って正しい口腔ケアをマスターしてください。</a:t>
            </a:r>
            <a:endParaRPr kumimoji="1" lang="ja-JP" altLang="en-US" dirty="0"/>
          </a:p>
        </p:txBody>
      </p:sp>
      <p:sp>
        <p:nvSpPr>
          <p:cNvPr id="4" name="スライド番号プレースホルダー 3"/>
          <p:cNvSpPr>
            <a:spLocks noGrp="1"/>
          </p:cNvSpPr>
          <p:nvPr>
            <p:ph type="sldNum" sz="quarter" idx="10"/>
          </p:nvPr>
        </p:nvSpPr>
        <p:spPr/>
        <p:txBody>
          <a:bodyPr/>
          <a:lstStyle/>
          <a:p>
            <a:fld id="{C0651499-5D6A-4EC2-A4C6-BC30055B16D0}" type="slidenum">
              <a:rPr kumimoji="1" lang="ja-JP" altLang="en-US" smtClean="0"/>
              <a:t>26</a:t>
            </a:fld>
            <a:endParaRPr kumimoji="1" lang="ja-JP" altLang="en-US"/>
          </a:p>
        </p:txBody>
      </p:sp>
    </p:spTree>
    <p:extLst>
      <p:ext uri="{BB962C8B-B14F-4D97-AF65-F5344CB8AC3E}">
        <p14:creationId xmlns:p14="http://schemas.microsoft.com/office/powerpoint/2010/main" val="13459417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ja-JP" altLang="en-US" smtClean="0"/>
              <a:t>マスター タイトルの書式設定</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smtClean="0"/>
              <a:t>マスター サブタイトルの書式設定</a:t>
            </a:r>
            <a:endParaRPr lang="en-US" dirty="0"/>
          </a:p>
        </p:txBody>
      </p:sp>
      <p:sp>
        <p:nvSpPr>
          <p:cNvPr id="4" name="Date Placeholder 3"/>
          <p:cNvSpPr>
            <a:spLocks noGrp="1"/>
          </p:cNvSpPr>
          <p:nvPr>
            <p:ph type="dt" sz="half" idx="10"/>
          </p:nvPr>
        </p:nvSpPr>
        <p:spPr/>
        <p:txBody>
          <a:bodyPr/>
          <a:lstStyle/>
          <a:p>
            <a:fld id="{5F0646BC-C802-40C8-AB72-79591F4CDC68}" type="datetimeFigureOut">
              <a:rPr kumimoji="1" lang="ja-JP" altLang="en-US" smtClean="0"/>
              <a:t>2020/4/30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38879FFC-6E1F-4BA2-AEA8-9334300B52C4}" type="slidenum">
              <a:rPr kumimoji="1" lang="ja-JP" altLang="en-US" smtClean="0"/>
              <a:t>‹#›</a:t>
            </a:fld>
            <a:endParaRPr kumimoji="1" lang="ja-JP" altLang="en-US"/>
          </a:p>
        </p:txBody>
      </p:sp>
    </p:spTree>
    <p:extLst>
      <p:ext uri="{BB962C8B-B14F-4D97-AF65-F5344CB8AC3E}">
        <p14:creationId xmlns:p14="http://schemas.microsoft.com/office/powerpoint/2010/main" val="21230007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p>
            <a:fld id="{5F0646BC-C802-40C8-AB72-79591F4CDC68}" type="datetimeFigureOut">
              <a:rPr kumimoji="1" lang="ja-JP" altLang="en-US" smtClean="0"/>
              <a:t>2020/4/30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38879FFC-6E1F-4BA2-AEA8-9334300B52C4}" type="slidenum">
              <a:rPr kumimoji="1" lang="ja-JP" altLang="en-US" smtClean="0"/>
              <a:t>‹#›</a:t>
            </a:fld>
            <a:endParaRPr kumimoji="1" lang="ja-JP" altLang="en-US"/>
          </a:p>
        </p:txBody>
      </p:sp>
    </p:spTree>
    <p:extLst>
      <p:ext uri="{BB962C8B-B14F-4D97-AF65-F5344CB8AC3E}">
        <p14:creationId xmlns:p14="http://schemas.microsoft.com/office/powerpoint/2010/main" val="2730868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smtClean="0"/>
              <a:t>マスター タイトルの書式設定</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p>
            <a:fld id="{5F0646BC-C802-40C8-AB72-79591F4CDC68}" type="datetimeFigureOut">
              <a:rPr kumimoji="1" lang="ja-JP" altLang="en-US" smtClean="0"/>
              <a:t>2020/4/30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38879FFC-6E1F-4BA2-AEA8-9334300B52C4}" type="slidenum">
              <a:rPr kumimoji="1" lang="ja-JP" altLang="en-US" smtClean="0"/>
              <a:t>‹#›</a:t>
            </a:fld>
            <a:endParaRPr kumimoji="1" lang="ja-JP" altLang="en-US"/>
          </a:p>
        </p:txBody>
      </p:sp>
    </p:spTree>
    <p:extLst>
      <p:ext uri="{BB962C8B-B14F-4D97-AF65-F5344CB8AC3E}">
        <p14:creationId xmlns:p14="http://schemas.microsoft.com/office/powerpoint/2010/main" val="11876671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Content Placeholder 2"/>
          <p:cNvSpPr>
            <a:spLocks noGrp="1"/>
          </p:cNvSpPr>
          <p:nvPr>
            <p:ph idx="1"/>
          </p:nvPr>
        </p:nvSpPr>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p>
            <a:fld id="{5F0646BC-C802-40C8-AB72-79591F4CDC68}" type="datetimeFigureOut">
              <a:rPr kumimoji="1" lang="ja-JP" altLang="en-US" smtClean="0"/>
              <a:t>2020/4/30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38879FFC-6E1F-4BA2-AEA8-9334300B52C4}" type="slidenum">
              <a:rPr kumimoji="1" lang="ja-JP" altLang="en-US" smtClean="0"/>
              <a:t>‹#›</a:t>
            </a:fld>
            <a:endParaRPr kumimoji="1" lang="ja-JP" altLang="en-US"/>
          </a:p>
        </p:txBody>
      </p:sp>
    </p:spTree>
    <p:extLst>
      <p:ext uri="{BB962C8B-B14F-4D97-AF65-F5344CB8AC3E}">
        <p14:creationId xmlns:p14="http://schemas.microsoft.com/office/powerpoint/2010/main" val="30326897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smtClean="0"/>
              <a:t>マスター テキストの書式設定</a:t>
            </a:r>
          </a:p>
        </p:txBody>
      </p:sp>
      <p:sp>
        <p:nvSpPr>
          <p:cNvPr id="4" name="Date Placeholder 3"/>
          <p:cNvSpPr>
            <a:spLocks noGrp="1"/>
          </p:cNvSpPr>
          <p:nvPr>
            <p:ph type="dt" sz="half" idx="10"/>
          </p:nvPr>
        </p:nvSpPr>
        <p:spPr/>
        <p:txBody>
          <a:bodyPr/>
          <a:lstStyle/>
          <a:p>
            <a:fld id="{5F0646BC-C802-40C8-AB72-79591F4CDC68}" type="datetimeFigureOut">
              <a:rPr kumimoji="1" lang="ja-JP" altLang="en-US" smtClean="0"/>
              <a:t>2020/4/30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38879FFC-6E1F-4BA2-AEA8-9334300B52C4}" type="slidenum">
              <a:rPr kumimoji="1" lang="ja-JP" altLang="en-US" smtClean="0"/>
              <a:t>‹#›</a:t>
            </a:fld>
            <a:endParaRPr kumimoji="1" lang="ja-JP" altLang="en-US"/>
          </a:p>
        </p:txBody>
      </p:sp>
    </p:spTree>
    <p:extLst>
      <p:ext uri="{BB962C8B-B14F-4D97-AF65-F5344CB8AC3E}">
        <p14:creationId xmlns:p14="http://schemas.microsoft.com/office/powerpoint/2010/main" val="39898092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5" name="Date Placeholder 4"/>
          <p:cNvSpPr>
            <a:spLocks noGrp="1"/>
          </p:cNvSpPr>
          <p:nvPr>
            <p:ph type="dt" sz="half" idx="10"/>
          </p:nvPr>
        </p:nvSpPr>
        <p:spPr/>
        <p:txBody>
          <a:bodyPr/>
          <a:lstStyle/>
          <a:p>
            <a:fld id="{5F0646BC-C802-40C8-AB72-79591F4CDC68}" type="datetimeFigureOut">
              <a:rPr kumimoji="1" lang="ja-JP" altLang="en-US" smtClean="0"/>
              <a:t>2020/4/30</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38879FFC-6E1F-4BA2-AEA8-9334300B52C4}" type="slidenum">
              <a:rPr kumimoji="1" lang="ja-JP" altLang="en-US" smtClean="0"/>
              <a:t>‹#›</a:t>
            </a:fld>
            <a:endParaRPr kumimoji="1" lang="ja-JP" altLang="en-US"/>
          </a:p>
        </p:txBody>
      </p:sp>
    </p:spTree>
    <p:extLst>
      <p:ext uri="{BB962C8B-B14F-4D97-AF65-F5344CB8AC3E}">
        <p14:creationId xmlns:p14="http://schemas.microsoft.com/office/powerpoint/2010/main" val="18876424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7" name="Date Placeholder 6"/>
          <p:cNvSpPr>
            <a:spLocks noGrp="1"/>
          </p:cNvSpPr>
          <p:nvPr>
            <p:ph type="dt" sz="half" idx="10"/>
          </p:nvPr>
        </p:nvSpPr>
        <p:spPr/>
        <p:txBody>
          <a:bodyPr/>
          <a:lstStyle/>
          <a:p>
            <a:fld id="{5F0646BC-C802-40C8-AB72-79591F4CDC68}" type="datetimeFigureOut">
              <a:rPr kumimoji="1" lang="ja-JP" altLang="en-US" smtClean="0"/>
              <a:t>2020/4/30</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38879FFC-6E1F-4BA2-AEA8-9334300B52C4}" type="slidenum">
              <a:rPr kumimoji="1" lang="ja-JP" altLang="en-US" smtClean="0"/>
              <a:t>‹#›</a:t>
            </a:fld>
            <a:endParaRPr kumimoji="1" lang="ja-JP" altLang="en-US"/>
          </a:p>
        </p:txBody>
      </p:sp>
    </p:spTree>
    <p:extLst>
      <p:ext uri="{BB962C8B-B14F-4D97-AF65-F5344CB8AC3E}">
        <p14:creationId xmlns:p14="http://schemas.microsoft.com/office/powerpoint/2010/main" val="21787528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Date Placeholder 2"/>
          <p:cNvSpPr>
            <a:spLocks noGrp="1"/>
          </p:cNvSpPr>
          <p:nvPr>
            <p:ph type="dt" sz="half" idx="10"/>
          </p:nvPr>
        </p:nvSpPr>
        <p:spPr/>
        <p:txBody>
          <a:bodyPr/>
          <a:lstStyle/>
          <a:p>
            <a:fld id="{5F0646BC-C802-40C8-AB72-79591F4CDC68}" type="datetimeFigureOut">
              <a:rPr kumimoji="1" lang="ja-JP" altLang="en-US" smtClean="0"/>
              <a:t>2020/4/30</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38879FFC-6E1F-4BA2-AEA8-9334300B52C4}" type="slidenum">
              <a:rPr kumimoji="1" lang="ja-JP" altLang="en-US" smtClean="0"/>
              <a:t>‹#›</a:t>
            </a:fld>
            <a:endParaRPr kumimoji="1" lang="ja-JP" altLang="en-US"/>
          </a:p>
        </p:txBody>
      </p:sp>
    </p:spTree>
    <p:extLst>
      <p:ext uri="{BB962C8B-B14F-4D97-AF65-F5344CB8AC3E}">
        <p14:creationId xmlns:p14="http://schemas.microsoft.com/office/powerpoint/2010/main" val="12639311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F0646BC-C802-40C8-AB72-79591F4CDC68}" type="datetimeFigureOut">
              <a:rPr kumimoji="1" lang="ja-JP" altLang="en-US" smtClean="0"/>
              <a:t>2020/4/30</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38879FFC-6E1F-4BA2-AEA8-9334300B52C4}" type="slidenum">
              <a:rPr kumimoji="1" lang="ja-JP" altLang="en-US" smtClean="0"/>
              <a:t>‹#›</a:t>
            </a:fld>
            <a:endParaRPr kumimoji="1" lang="ja-JP" altLang="en-US"/>
          </a:p>
        </p:txBody>
      </p:sp>
    </p:spTree>
    <p:extLst>
      <p:ext uri="{BB962C8B-B14F-4D97-AF65-F5344CB8AC3E}">
        <p14:creationId xmlns:p14="http://schemas.microsoft.com/office/powerpoint/2010/main" val="40504402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smtClean="0"/>
              <a:t>マスター タイトルの書式設定</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smtClean="0"/>
              <a:t>マスター テキストの書式設定</a:t>
            </a:r>
          </a:p>
        </p:txBody>
      </p:sp>
      <p:sp>
        <p:nvSpPr>
          <p:cNvPr id="5" name="Date Placeholder 4"/>
          <p:cNvSpPr>
            <a:spLocks noGrp="1"/>
          </p:cNvSpPr>
          <p:nvPr>
            <p:ph type="dt" sz="half" idx="10"/>
          </p:nvPr>
        </p:nvSpPr>
        <p:spPr/>
        <p:txBody>
          <a:bodyPr/>
          <a:lstStyle/>
          <a:p>
            <a:fld id="{5F0646BC-C802-40C8-AB72-79591F4CDC68}" type="datetimeFigureOut">
              <a:rPr kumimoji="1" lang="ja-JP" altLang="en-US" smtClean="0"/>
              <a:t>2020/4/30</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38879FFC-6E1F-4BA2-AEA8-9334300B52C4}" type="slidenum">
              <a:rPr kumimoji="1" lang="ja-JP" altLang="en-US" smtClean="0"/>
              <a:t>‹#›</a:t>
            </a:fld>
            <a:endParaRPr kumimoji="1" lang="ja-JP" altLang="en-US"/>
          </a:p>
        </p:txBody>
      </p:sp>
    </p:spTree>
    <p:extLst>
      <p:ext uri="{BB962C8B-B14F-4D97-AF65-F5344CB8AC3E}">
        <p14:creationId xmlns:p14="http://schemas.microsoft.com/office/powerpoint/2010/main" val="24936660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smtClean="0"/>
              <a:t>マスター タイトルの書式設定</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smtClean="0"/>
              <a:t>図を追加</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smtClean="0"/>
              <a:t>マスター テキストの書式設定</a:t>
            </a:r>
          </a:p>
        </p:txBody>
      </p:sp>
      <p:sp>
        <p:nvSpPr>
          <p:cNvPr id="5" name="Date Placeholder 4"/>
          <p:cNvSpPr>
            <a:spLocks noGrp="1"/>
          </p:cNvSpPr>
          <p:nvPr>
            <p:ph type="dt" sz="half" idx="10"/>
          </p:nvPr>
        </p:nvSpPr>
        <p:spPr/>
        <p:txBody>
          <a:bodyPr/>
          <a:lstStyle/>
          <a:p>
            <a:fld id="{5F0646BC-C802-40C8-AB72-79591F4CDC68}" type="datetimeFigureOut">
              <a:rPr kumimoji="1" lang="ja-JP" altLang="en-US" smtClean="0"/>
              <a:t>2020/4/30</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38879FFC-6E1F-4BA2-AEA8-9334300B52C4}" type="slidenum">
              <a:rPr kumimoji="1" lang="ja-JP" altLang="en-US" smtClean="0"/>
              <a:t>‹#›</a:t>
            </a:fld>
            <a:endParaRPr kumimoji="1" lang="ja-JP" altLang="en-US"/>
          </a:p>
        </p:txBody>
      </p:sp>
    </p:spTree>
    <p:extLst>
      <p:ext uri="{BB962C8B-B14F-4D97-AF65-F5344CB8AC3E}">
        <p14:creationId xmlns:p14="http://schemas.microsoft.com/office/powerpoint/2010/main" val="1123438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dirty="0" smtClean="0"/>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dirty="0" smtClean="0"/>
              <a:t>マスター テキストの書式設定</a:t>
            </a:r>
          </a:p>
          <a:p>
            <a:pPr lvl="1"/>
            <a:r>
              <a:rPr lang="ja-JP" altLang="en-US" dirty="0" smtClean="0"/>
              <a:t>第 </a:t>
            </a:r>
            <a:r>
              <a:rPr lang="en-US" altLang="ja-JP" dirty="0" smtClean="0"/>
              <a:t>2 </a:t>
            </a:r>
            <a:r>
              <a:rPr lang="ja-JP" altLang="en-US" dirty="0" smtClean="0"/>
              <a:t>レベル</a:t>
            </a:r>
          </a:p>
          <a:p>
            <a:pPr lvl="2"/>
            <a:r>
              <a:rPr lang="ja-JP" altLang="en-US" dirty="0" smtClean="0"/>
              <a:t>第 </a:t>
            </a:r>
            <a:r>
              <a:rPr lang="en-US" altLang="ja-JP" dirty="0" smtClean="0"/>
              <a:t>3 </a:t>
            </a:r>
            <a:r>
              <a:rPr lang="ja-JP" altLang="en-US" dirty="0" smtClean="0"/>
              <a:t>レベル</a:t>
            </a:r>
          </a:p>
          <a:p>
            <a:pPr lvl="3"/>
            <a:r>
              <a:rPr lang="ja-JP" altLang="en-US" dirty="0" smtClean="0"/>
              <a:t>第 </a:t>
            </a:r>
            <a:r>
              <a:rPr lang="en-US" altLang="ja-JP" dirty="0" smtClean="0"/>
              <a:t>4 </a:t>
            </a:r>
            <a:r>
              <a:rPr lang="ja-JP" altLang="en-US" dirty="0" smtClean="0"/>
              <a:t>レベル</a:t>
            </a:r>
          </a:p>
          <a:p>
            <a:pPr lvl="4"/>
            <a:r>
              <a:rPr lang="ja-JP" altLang="en-US" dirty="0" smtClean="0"/>
              <a:t>第 </a:t>
            </a:r>
            <a:r>
              <a:rPr lang="en-US" altLang="ja-JP" dirty="0" smtClean="0"/>
              <a:t>5 </a:t>
            </a:r>
            <a:r>
              <a:rPr lang="ja-JP" altLang="en-US" dirty="0" smtClean="0"/>
              <a:t>レベル</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F0646BC-C802-40C8-AB72-79591F4CDC68}" type="datetimeFigureOut">
              <a:rPr kumimoji="1" lang="ja-JP" altLang="en-US" smtClean="0"/>
              <a:t>2020/4/30</a:t>
            </a:fld>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8879FFC-6E1F-4BA2-AEA8-9334300B52C4}" type="slidenum">
              <a:rPr kumimoji="1" lang="ja-JP" altLang="en-US" smtClean="0"/>
              <a:t>‹#›</a:t>
            </a:fld>
            <a:endParaRPr kumimoji="1" lang="ja-JP" altLang="en-US"/>
          </a:p>
        </p:txBody>
      </p:sp>
      <p:sp>
        <p:nvSpPr>
          <p:cNvPr id="7" name="正方形/長方形 6"/>
          <p:cNvSpPr/>
          <p:nvPr userDrawn="1"/>
        </p:nvSpPr>
        <p:spPr>
          <a:xfrm>
            <a:off x="-1" y="7150"/>
            <a:ext cx="9134947" cy="469522"/>
          </a:xfrm>
          <a:prstGeom prst="rect">
            <a:avLst/>
          </a:prstGeom>
          <a:solidFill>
            <a:srgbClr val="FF9933"/>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002060"/>
              </a:solidFill>
            </a:endParaRPr>
          </a:p>
        </p:txBody>
      </p:sp>
      <p:sp>
        <p:nvSpPr>
          <p:cNvPr id="8" name="テキスト ボックス 7"/>
          <p:cNvSpPr txBox="1"/>
          <p:nvPr userDrawn="1"/>
        </p:nvSpPr>
        <p:spPr>
          <a:xfrm>
            <a:off x="3155324" y="41856"/>
            <a:ext cx="5988676" cy="400110"/>
          </a:xfrm>
          <a:prstGeom prst="rect">
            <a:avLst/>
          </a:prstGeom>
          <a:noFill/>
        </p:spPr>
        <p:txBody>
          <a:bodyPr wrap="square" rtlCol="0" anchor="ctr">
            <a:spAutoFit/>
          </a:bodyPr>
          <a:lstStyle/>
          <a:p>
            <a:pPr algn="r"/>
            <a:r>
              <a:rPr lang="ja-JP" altLang="en-US" sz="1100" b="0" dirty="0" smtClean="0">
                <a:solidFill>
                  <a:srgbClr val="002060"/>
                </a:solidFill>
                <a:latin typeface="Meiryo UI" panose="020B0604030504040204" pitchFamily="50" charset="-128"/>
                <a:ea typeface="Meiryo UI" panose="020B0604030504040204" pitchFamily="50" charset="-128"/>
              </a:rPr>
              <a:t>食べること、飲みこむことがつらいと感じていませんか？　～なるほど💡摂食嚥下障害～</a:t>
            </a:r>
            <a:endParaRPr lang="en-US" altLang="ja-JP" sz="1100" b="0" dirty="0" smtClean="0">
              <a:solidFill>
                <a:srgbClr val="002060"/>
              </a:solidFill>
              <a:latin typeface="Meiryo UI" panose="020B0604030504040204" pitchFamily="50" charset="-128"/>
              <a:ea typeface="Meiryo UI" panose="020B0604030504040204" pitchFamily="50" charset="-128"/>
            </a:endParaRPr>
          </a:p>
          <a:p>
            <a:pPr algn="r" defTabSz="914400"/>
            <a:r>
              <a:rPr kumimoji="1" lang="en-US" altLang="ja-JP" sz="900" dirty="0" smtClean="0">
                <a:solidFill>
                  <a:srgbClr val="002060"/>
                </a:solidFill>
                <a:latin typeface="Meiryo UI" panose="020B0604030504040204" pitchFamily="50" charset="-128"/>
                <a:ea typeface="Meiryo UI" panose="020B0604030504040204" pitchFamily="50" charset="-128"/>
              </a:rPr>
              <a:t>【</a:t>
            </a:r>
            <a:r>
              <a:rPr kumimoji="1" lang="ja-JP" altLang="en-US" sz="900" dirty="0" smtClean="0">
                <a:solidFill>
                  <a:srgbClr val="002060"/>
                </a:solidFill>
                <a:latin typeface="Meiryo UI" panose="020B0604030504040204" pitchFamily="50" charset="-128"/>
                <a:ea typeface="Meiryo UI" panose="020B0604030504040204" pitchFamily="50" charset="-128"/>
              </a:rPr>
              <a:t>監修</a:t>
            </a:r>
            <a:r>
              <a:rPr kumimoji="1" lang="en-US" altLang="ja-JP" sz="900" dirty="0" smtClean="0">
                <a:solidFill>
                  <a:srgbClr val="002060"/>
                </a:solidFill>
                <a:latin typeface="Meiryo UI" panose="020B0604030504040204" pitchFamily="50" charset="-128"/>
                <a:ea typeface="Meiryo UI" panose="020B0604030504040204" pitchFamily="50" charset="-128"/>
              </a:rPr>
              <a:t>】</a:t>
            </a:r>
            <a:r>
              <a:rPr kumimoji="1" lang="ja-JP" altLang="en-US" sz="900" dirty="0" smtClean="0">
                <a:solidFill>
                  <a:srgbClr val="002060"/>
                </a:solidFill>
                <a:latin typeface="Meiryo UI" panose="020B0604030504040204" pitchFamily="50" charset="-128"/>
                <a:ea typeface="Meiryo UI" panose="020B0604030504040204" pitchFamily="50" charset="-128"/>
              </a:rPr>
              <a:t>　浜松市リハビリテーション病院　病院長　藤島一郎</a:t>
            </a:r>
          </a:p>
        </p:txBody>
      </p:sp>
      <p:sp>
        <p:nvSpPr>
          <p:cNvPr id="9" name="スライド番号プレースホルダ 5"/>
          <p:cNvSpPr txBox="1">
            <a:spLocks/>
          </p:cNvSpPr>
          <p:nvPr userDrawn="1"/>
        </p:nvSpPr>
        <p:spPr>
          <a:xfrm>
            <a:off x="0" y="6669360"/>
            <a:ext cx="899592" cy="188640"/>
          </a:xfrm>
          <a:prstGeom prst="rect">
            <a:avLst/>
          </a:prstGeom>
        </p:spPr>
        <p:txBody>
          <a:bodyPr vert="horz" lIns="91440" tIns="45720" rIns="91440" bIns="45720" rtlCol="0" anchor="ctr"/>
          <a:lstStyle>
            <a:defPPr>
              <a:defRPr lang="en-US"/>
            </a:defPPr>
            <a:lvl1pPr marL="0" algn="l" defTabSz="457200" rtl="0" eaLnBrk="1" latinLnBrk="0" hangingPunct="1">
              <a:defRPr sz="800" kern="1200" baseline="0">
                <a:solidFill>
                  <a:schemeClr val="tx1"/>
                </a:solidFill>
                <a:latin typeface="Meiryo UI" panose="020B0604030504040204" pitchFamily="50" charset="-128"/>
                <a:ea typeface="+mn-ea"/>
                <a:cs typeface="Times New Roman" pitchFamily="18"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ja-JP" dirty="0" smtClean="0"/>
              <a:t>EE109P-</a:t>
            </a:r>
            <a:fld id="{3920634E-3BDC-45F1-B72A-6BE956DCD057}" type="slidenum">
              <a:rPr lang="ja-JP" altLang="en-US" smtClean="0"/>
              <a:pPr/>
              <a:t>‹#›</a:t>
            </a:fld>
            <a:endParaRPr lang="ja-JP" altLang="en-US" dirty="0"/>
          </a:p>
        </p:txBody>
      </p:sp>
    </p:spTree>
    <p:extLst>
      <p:ext uri="{BB962C8B-B14F-4D97-AF65-F5344CB8AC3E}">
        <p14:creationId xmlns:p14="http://schemas.microsoft.com/office/powerpoint/2010/main" val="86173044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9.png"/><Relationship Id="rId4" Type="http://schemas.openxmlformats.org/officeDocument/2006/relationships/image" Target="../media/image8.png"/></Relationships>
</file>

<file path=ppt/slides/_rels/slide8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82.png"/><Relationship Id="rId4" Type="http://schemas.openxmlformats.org/officeDocument/2006/relationships/image" Target="../media/image81.png"/></Relationships>
</file>

<file path=ppt/slides/_rels/slide8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microsoft.com/office/2007/relationships/media" Target="../media/media3.mp4"/><Relationship Id="rId1" Type="http://schemas.openxmlformats.org/officeDocument/2006/relationships/video" Target="NULL" TargetMode="External"/><Relationship Id="rId5" Type="http://schemas.openxmlformats.org/officeDocument/2006/relationships/image" Target="../media/image84.png"/><Relationship Id="rId4" Type="http://schemas.openxmlformats.org/officeDocument/2006/relationships/image" Target="../media/image83.png"/></Relationships>
</file>

<file path=ppt/slides/_rels/slide8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4.mp4"/><Relationship Id="rId1" Type="http://schemas.microsoft.com/office/2007/relationships/media" Target="../media/media4.mp4"/><Relationship Id="rId5" Type="http://schemas.openxmlformats.org/officeDocument/2006/relationships/image" Target="../media/image86.png"/><Relationship Id="rId4" Type="http://schemas.openxmlformats.org/officeDocument/2006/relationships/image" Target="../media/image85.png"/></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2"/>
          <a:stretch>
            <a:fillRect/>
          </a:stretch>
        </p:blipFill>
        <p:spPr>
          <a:xfrm>
            <a:off x="237871" y="483826"/>
            <a:ext cx="8894835" cy="6133108"/>
          </a:xfrm>
          <a:prstGeom prst="rect">
            <a:avLst/>
          </a:prstGeom>
        </p:spPr>
      </p:pic>
    </p:spTree>
    <p:extLst>
      <p:ext uri="{BB962C8B-B14F-4D97-AF65-F5344CB8AC3E}">
        <p14:creationId xmlns:p14="http://schemas.microsoft.com/office/powerpoint/2010/main" val="122952611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p:cNvPicPr>
            <a:picLocks noChangeAspect="1"/>
          </p:cNvPicPr>
          <p:nvPr/>
        </p:nvPicPr>
        <p:blipFill>
          <a:blip r:embed="rId2"/>
          <a:stretch>
            <a:fillRect/>
          </a:stretch>
        </p:blipFill>
        <p:spPr>
          <a:xfrm>
            <a:off x="0" y="471054"/>
            <a:ext cx="8675360" cy="6346486"/>
          </a:xfrm>
          <a:prstGeom prst="rect">
            <a:avLst/>
          </a:prstGeom>
        </p:spPr>
      </p:pic>
    </p:spTree>
    <p:extLst>
      <p:ext uri="{BB962C8B-B14F-4D97-AF65-F5344CB8AC3E}">
        <p14:creationId xmlns:p14="http://schemas.microsoft.com/office/powerpoint/2010/main" val="258941845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2"/>
          <a:stretch>
            <a:fillRect/>
          </a:stretch>
        </p:blipFill>
        <p:spPr>
          <a:xfrm>
            <a:off x="0" y="478782"/>
            <a:ext cx="8827773" cy="6127011"/>
          </a:xfrm>
          <a:prstGeom prst="rect">
            <a:avLst/>
          </a:prstGeom>
        </p:spPr>
      </p:pic>
    </p:spTree>
    <p:extLst>
      <p:ext uri="{BB962C8B-B14F-4D97-AF65-F5344CB8AC3E}">
        <p14:creationId xmlns:p14="http://schemas.microsoft.com/office/powerpoint/2010/main" val="309969803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p:cNvPicPr>
            <a:picLocks noChangeAspect="1"/>
          </p:cNvPicPr>
          <p:nvPr/>
        </p:nvPicPr>
        <p:blipFill>
          <a:blip r:embed="rId2"/>
          <a:stretch>
            <a:fillRect/>
          </a:stretch>
        </p:blipFill>
        <p:spPr>
          <a:xfrm>
            <a:off x="-71559" y="474935"/>
            <a:ext cx="9303302" cy="6383065"/>
          </a:xfrm>
          <a:prstGeom prst="rect">
            <a:avLst/>
          </a:prstGeom>
        </p:spPr>
      </p:pic>
    </p:spTree>
    <p:extLst>
      <p:ext uri="{BB962C8B-B14F-4D97-AF65-F5344CB8AC3E}">
        <p14:creationId xmlns:p14="http://schemas.microsoft.com/office/powerpoint/2010/main" val="227261915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p:cNvPicPr>
            <a:picLocks noChangeAspect="1"/>
          </p:cNvPicPr>
          <p:nvPr/>
        </p:nvPicPr>
        <p:blipFill>
          <a:blip r:embed="rId2"/>
          <a:stretch>
            <a:fillRect/>
          </a:stretch>
        </p:blipFill>
        <p:spPr>
          <a:xfrm>
            <a:off x="0" y="479256"/>
            <a:ext cx="9419136" cy="6322100"/>
          </a:xfrm>
          <a:prstGeom prst="rect">
            <a:avLst/>
          </a:prstGeom>
        </p:spPr>
      </p:pic>
    </p:spTree>
    <p:extLst>
      <p:ext uri="{BB962C8B-B14F-4D97-AF65-F5344CB8AC3E}">
        <p14:creationId xmlns:p14="http://schemas.microsoft.com/office/powerpoint/2010/main" val="57944048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p:cNvPicPr>
            <a:picLocks noChangeAspect="1"/>
          </p:cNvPicPr>
          <p:nvPr/>
        </p:nvPicPr>
        <p:blipFill>
          <a:blip r:embed="rId2"/>
          <a:stretch>
            <a:fillRect/>
          </a:stretch>
        </p:blipFill>
        <p:spPr>
          <a:xfrm>
            <a:off x="0" y="468948"/>
            <a:ext cx="9175275" cy="6364776"/>
          </a:xfrm>
          <a:prstGeom prst="rect">
            <a:avLst/>
          </a:prstGeom>
        </p:spPr>
      </p:pic>
    </p:spTree>
    <p:extLst>
      <p:ext uri="{BB962C8B-B14F-4D97-AF65-F5344CB8AC3E}">
        <p14:creationId xmlns:p14="http://schemas.microsoft.com/office/powerpoint/2010/main" val="139534367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p:cNvPicPr>
            <a:picLocks noChangeAspect="1"/>
          </p:cNvPicPr>
          <p:nvPr/>
        </p:nvPicPr>
        <p:blipFill>
          <a:blip r:embed="rId2"/>
          <a:stretch>
            <a:fillRect/>
          </a:stretch>
        </p:blipFill>
        <p:spPr>
          <a:xfrm>
            <a:off x="0" y="484046"/>
            <a:ext cx="8699746" cy="6035563"/>
          </a:xfrm>
          <a:prstGeom prst="rect">
            <a:avLst/>
          </a:prstGeom>
        </p:spPr>
      </p:pic>
    </p:spTree>
    <p:extLst>
      <p:ext uri="{BB962C8B-B14F-4D97-AF65-F5344CB8AC3E}">
        <p14:creationId xmlns:p14="http://schemas.microsoft.com/office/powerpoint/2010/main" val="275198141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2"/>
          <a:stretch>
            <a:fillRect/>
          </a:stretch>
        </p:blipFill>
        <p:spPr>
          <a:xfrm>
            <a:off x="0" y="476174"/>
            <a:ext cx="9309399" cy="5938019"/>
          </a:xfrm>
          <a:prstGeom prst="rect">
            <a:avLst/>
          </a:prstGeom>
        </p:spPr>
      </p:pic>
    </p:spTree>
    <p:extLst>
      <p:ext uri="{BB962C8B-B14F-4D97-AF65-F5344CB8AC3E}">
        <p14:creationId xmlns:p14="http://schemas.microsoft.com/office/powerpoint/2010/main" val="324952600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2"/>
          <a:stretch>
            <a:fillRect/>
          </a:stretch>
        </p:blipFill>
        <p:spPr>
          <a:xfrm>
            <a:off x="0" y="481141"/>
            <a:ext cx="8675360" cy="6352583"/>
          </a:xfrm>
          <a:prstGeom prst="rect">
            <a:avLst/>
          </a:prstGeom>
        </p:spPr>
      </p:pic>
    </p:spTree>
    <p:extLst>
      <p:ext uri="{BB962C8B-B14F-4D97-AF65-F5344CB8AC3E}">
        <p14:creationId xmlns:p14="http://schemas.microsoft.com/office/powerpoint/2010/main" val="284147898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2"/>
          <a:stretch>
            <a:fillRect/>
          </a:stretch>
        </p:blipFill>
        <p:spPr>
          <a:xfrm>
            <a:off x="0" y="479256"/>
            <a:ext cx="8821677" cy="6322100"/>
          </a:xfrm>
          <a:prstGeom prst="rect">
            <a:avLst/>
          </a:prstGeom>
        </p:spPr>
      </p:pic>
    </p:spTree>
    <p:extLst>
      <p:ext uri="{BB962C8B-B14F-4D97-AF65-F5344CB8AC3E}">
        <p14:creationId xmlns:p14="http://schemas.microsoft.com/office/powerpoint/2010/main" val="23333195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p:cNvPicPr>
            <a:picLocks noChangeAspect="1"/>
          </p:cNvPicPr>
          <p:nvPr/>
        </p:nvPicPr>
        <p:blipFill>
          <a:blip r:embed="rId2"/>
          <a:stretch>
            <a:fillRect/>
          </a:stretch>
        </p:blipFill>
        <p:spPr>
          <a:xfrm>
            <a:off x="0" y="465773"/>
            <a:ext cx="9096020" cy="6962235"/>
          </a:xfrm>
          <a:prstGeom prst="rect">
            <a:avLst/>
          </a:prstGeom>
        </p:spPr>
      </p:pic>
    </p:spTree>
    <p:extLst>
      <p:ext uri="{BB962C8B-B14F-4D97-AF65-F5344CB8AC3E}">
        <p14:creationId xmlns:p14="http://schemas.microsoft.com/office/powerpoint/2010/main" val="297613839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p:cNvPicPr>
            <a:picLocks noChangeAspect="1"/>
          </p:cNvPicPr>
          <p:nvPr/>
        </p:nvPicPr>
        <p:blipFill>
          <a:blip r:embed="rId2"/>
          <a:stretch>
            <a:fillRect/>
          </a:stretch>
        </p:blipFill>
        <p:spPr>
          <a:xfrm>
            <a:off x="91051" y="476236"/>
            <a:ext cx="8961897" cy="6358679"/>
          </a:xfrm>
          <a:prstGeom prst="rect">
            <a:avLst/>
          </a:prstGeom>
        </p:spPr>
      </p:pic>
    </p:spTree>
    <p:extLst>
      <p:ext uri="{BB962C8B-B14F-4D97-AF65-F5344CB8AC3E}">
        <p14:creationId xmlns:p14="http://schemas.microsoft.com/office/powerpoint/2010/main" val="195916982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2"/>
          <a:stretch>
            <a:fillRect/>
          </a:stretch>
        </p:blipFill>
        <p:spPr>
          <a:xfrm>
            <a:off x="0" y="474791"/>
            <a:ext cx="8809484" cy="6102625"/>
          </a:xfrm>
          <a:prstGeom prst="rect">
            <a:avLst/>
          </a:prstGeom>
        </p:spPr>
      </p:pic>
    </p:spTree>
    <p:extLst>
      <p:ext uri="{BB962C8B-B14F-4D97-AF65-F5344CB8AC3E}">
        <p14:creationId xmlns:p14="http://schemas.microsoft.com/office/powerpoint/2010/main" val="189908615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2"/>
          <a:stretch>
            <a:fillRect/>
          </a:stretch>
        </p:blipFill>
        <p:spPr>
          <a:xfrm>
            <a:off x="0" y="459770"/>
            <a:ext cx="9230144" cy="6035563"/>
          </a:xfrm>
          <a:prstGeom prst="rect">
            <a:avLst/>
          </a:prstGeom>
        </p:spPr>
      </p:pic>
    </p:spTree>
    <p:extLst>
      <p:ext uri="{BB962C8B-B14F-4D97-AF65-F5344CB8AC3E}">
        <p14:creationId xmlns:p14="http://schemas.microsoft.com/office/powerpoint/2010/main" val="106452131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2"/>
          <a:stretch>
            <a:fillRect/>
          </a:stretch>
        </p:blipFill>
        <p:spPr>
          <a:xfrm>
            <a:off x="0" y="467423"/>
            <a:ext cx="8760711" cy="6230652"/>
          </a:xfrm>
          <a:prstGeom prst="rect">
            <a:avLst/>
          </a:prstGeom>
        </p:spPr>
      </p:pic>
    </p:spTree>
    <p:extLst>
      <p:ext uri="{BB962C8B-B14F-4D97-AF65-F5344CB8AC3E}">
        <p14:creationId xmlns:p14="http://schemas.microsoft.com/office/powerpoint/2010/main" val="94830852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2"/>
          <a:stretch>
            <a:fillRect/>
          </a:stretch>
        </p:blipFill>
        <p:spPr>
          <a:xfrm>
            <a:off x="7410" y="456976"/>
            <a:ext cx="9120406" cy="6328196"/>
          </a:xfrm>
          <a:prstGeom prst="rect">
            <a:avLst/>
          </a:prstGeom>
        </p:spPr>
      </p:pic>
    </p:spTree>
    <p:extLst>
      <p:ext uri="{BB962C8B-B14F-4D97-AF65-F5344CB8AC3E}">
        <p14:creationId xmlns:p14="http://schemas.microsoft.com/office/powerpoint/2010/main" val="145184753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2"/>
          <a:stretch>
            <a:fillRect/>
          </a:stretch>
        </p:blipFill>
        <p:spPr>
          <a:xfrm>
            <a:off x="0" y="467862"/>
            <a:ext cx="8779001" cy="6035563"/>
          </a:xfrm>
          <a:prstGeom prst="rect">
            <a:avLst/>
          </a:prstGeom>
        </p:spPr>
      </p:pic>
    </p:spTree>
    <p:extLst>
      <p:ext uri="{BB962C8B-B14F-4D97-AF65-F5344CB8AC3E}">
        <p14:creationId xmlns:p14="http://schemas.microsoft.com/office/powerpoint/2010/main" val="75230165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2"/>
          <a:stretch>
            <a:fillRect/>
          </a:stretch>
        </p:blipFill>
        <p:spPr>
          <a:xfrm>
            <a:off x="7523" y="413276"/>
            <a:ext cx="8772904" cy="6468417"/>
          </a:xfrm>
          <a:prstGeom prst="rect">
            <a:avLst/>
          </a:prstGeom>
        </p:spPr>
      </p:pic>
    </p:spTree>
    <p:extLst>
      <p:ext uri="{BB962C8B-B14F-4D97-AF65-F5344CB8AC3E}">
        <p14:creationId xmlns:p14="http://schemas.microsoft.com/office/powerpoint/2010/main" val="13016416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p:cNvPicPr>
            <a:picLocks noChangeAspect="1"/>
          </p:cNvPicPr>
          <p:nvPr/>
        </p:nvPicPr>
        <p:blipFill>
          <a:blip r:embed="rId3"/>
          <a:stretch>
            <a:fillRect/>
          </a:stretch>
        </p:blipFill>
        <p:spPr>
          <a:xfrm>
            <a:off x="-193772" y="483607"/>
            <a:ext cx="9224047" cy="6230652"/>
          </a:xfrm>
          <a:prstGeom prst="rect">
            <a:avLst/>
          </a:prstGeom>
        </p:spPr>
      </p:pic>
    </p:spTree>
    <p:extLst>
      <p:ext uri="{BB962C8B-B14F-4D97-AF65-F5344CB8AC3E}">
        <p14:creationId xmlns:p14="http://schemas.microsoft.com/office/powerpoint/2010/main" val="190179940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p:cNvPicPr>
            <a:picLocks noChangeAspect="1"/>
          </p:cNvPicPr>
          <p:nvPr/>
        </p:nvPicPr>
        <p:blipFill>
          <a:blip r:embed="rId2"/>
          <a:stretch>
            <a:fillRect/>
          </a:stretch>
        </p:blipFill>
        <p:spPr>
          <a:xfrm>
            <a:off x="35676" y="475012"/>
            <a:ext cx="9132600" cy="6005080"/>
          </a:xfrm>
          <a:prstGeom prst="rect">
            <a:avLst/>
          </a:prstGeom>
        </p:spPr>
      </p:pic>
    </p:spTree>
    <p:extLst>
      <p:ext uri="{BB962C8B-B14F-4D97-AF65-F5344CB8AC3E}">
        <p14:creationId xmlns:p14="http://schemas.microsoft.com/office/powerpoint/2010/main" val="336285713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2"/>
          <a:stretch>
            <a:fillRect/>
          </a:stretch>
        </p:blipFill>
        <p:spPr>
          <a:xfrm>
            <a:off x="-8092" y="466260"/>
            <a:ext cx="9272820" cy="6297714"/>
          </a:xfrm>
          <a:prstGeom prst="rect">
            <a:avLst/>
          </a:prstGeom>
        </p:spPr>
      </p:pic>
    </p:spTree>
    <p:extLst>
      <p:ext uri="{BB962C8B-B14F-4D97-AF65-F5344CB8AC3E}">
        <p14:creationId xmlns:p14="http://schemas.microsoft.com/office/powerpoint/2010/main" val="335864308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2"/>
          <a:stretch>
            <a:fillRect/>
          </a:stretch>
        </p:blipFill>
        <p:spPr>
          <a:xfrm>
            <a:off x="0" y="459441"/>
            <a:ext cx="8675360" cy="6181880"/>
          </a:xfrm>
          <a:prstGeom prst="rect">
            <a:avLst/>
          </a:prstGeom>
        </p:spPr>
      </p:pic>
    </p:spTree>
    <p:extLst>
      <p:ext uri="{BB962C8B-B14F-4D97-AF65-F5344CB8AC3E}">
        <p14:creationId xmlns:p14="http://schemas.microsoft.com/office/powerpoint/2010/main" val="209539374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2"/>
          <a:stretch>
            <a:fillRect/>
          </a:stretch>
        </p:blipFill>
        <p:spPr>
          <a:xfrm>
            <a:off x="6863" y="482553"/>
            <a:ext cx="9065538" cy="6248942"/>
          </a:xfrm>
          <a:prstGeom prst="rect">
            <a:avLst/>
          </a:prstGeom>
        </p:spPr>
      </p:pic>
    </p:spTree>
    <p:extLst>
      <p:ext uri="{BB962C8B-B14F-4D97-AF65-F5344CB8AC3E}">
        <p14:creationId xmlns:p14="http://schemas.microsoft.com/office/powerpoint/2010/main" val="105223322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2"/>
          <a:stretch>
            <a:fillRect/>
          </a:stretch>
        </p:blipFill>
        <p:spPr>
          <a:xfrm>
            <a:off x="0" y="452574"/>
            <a:ext cx="8675360" cy="6535478"/>
          </a:xfrm>
          <a:prstGeom prst="rect">
            <a:avLst/>
          </a:prstGeom>
        </p:spPr>
      </p:pic>
    </p:spTree>
    <p:extLst>
      <p:ext uri="{BB962C8B-B14F-4D97-AF65-F5344CB8AC3E}">
        <p14:creationId xmlns:p14="http://schemas.microsoft.com/office/powerpoint/2010/main" val="326855482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2"/>
          <a:stretch>
            <a:fillRect/>
          </a:stretch>
        </p:blipFill>
        <p:spPr>
          <a:xfrm>
            <a:off x="0" y="461546"/>
            <a:ext cx="8675360" cy="6145301"/>
          </a:xfrm>
          <a:prstGeom prst="rect">
            <a:avLst/>
          </a:prstGeom>
        </p:spPr>
      </p:pic>
    </p:spTree>
    <p:extLst>
      <p:ext uri="{BB962C8B-B14F-4D97-AF65-F5344CB8AC3E}">
        <p14:creationId xmlns:p14="http://schemas.microsoft.com/office/powerpoint/2010/main" val="335915767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2"/>
          <a:stretch>
            <a:fillRect/>
          </a:stretch>
        </p:blipFill>
        <p:spPr>
          <a:xfrm>
            <a:off x="0" y="459613"/>
            <a:ext cx="8772904" cy="6553768"/>
          </a:xfrm>
          <a:prstGeom prst="rect">
            <a:avLst/>
          </a:prstGeom>
        </p:spPr>
      </p:pic>
    </p:spTree>
    <p:extLst>
      <p:ext uri="{BB962C8B-B14F-4D97-AF65-F5344CB8AC3E}">
        <p14:creationId xmlns:p14="http://schemas.microsoft.com/office/powerpoint/2010/main" val="105834514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p:cNvPicPr>
            <a:picLocks noChangeAspect="1"/>
          </p:cNvPicPr>
          <p:nvPr/>
        </p:nvPicPr>
        <p:blipFill>
          <a:blip r:embed="rId2"/>
          <a:stretch>
            <a:fillRect/>
          </a:stretch>
        </p:blipFill>
        <p:spPr>
          <a:xfrm>
            <a:off x="-24276" y="428518"/>
            <a:ext cx="9315495" cy="6437934"/>
          </a:xfrm>
          <a:prstGeom prst="rect">
            <a:avLst/>
          </a:prstGeom>
        </p:spPr>
      </p:pic>
    </p:spTree>
    <p:extLst>
      <p:ext uri="{BB962C8B-B14F-4D97-AF65-F5344CB8AC3E}">
        <p14:creationId xmlns:p14="http://schemas.microsoft.com/office/powerpoint/2010/main" val="109621790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2"/>
          <a:stretch>
            <a:fillRect/>
          </a:stretch>
        </p:blipFill>
        <p:spPr>
          <a:xfrm>
            <a:off x="0" y="455842"/>
            <a:ext cx="9041152" cy="6431837"/>
          </a:xfrm>
          <a:prstGeom prst="rect">
            <a:avLst/>
          </a:prstGeom>
        </p:spPr>
      </p:pic>
    </p:spTree>
    <p:extLst>
      <p:ext uri="{BB962C8B-B14F-4D97-AF65-F5344CB8AC3E}">
        <p14:creationId xmlns:p14="http://schemas.microsoft.com/office/powerpoint/2010/main" val="139195094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2"/>
          <a:stretch>
            <a:fillRect/>
          </a:stretch>
        </p:blipFill>
        <p:spPr>
          <a:xfrm>
            <a:off x="0" y="463871"/>
            <a:ext cx="9041152" cy="6011177"/>
          </a:xfrm>
          <a:prstGeom prst="rect">
            <a:avLst/>
          </a:prstGeom>
        </p:spPr>
      </p:pic>
    </p:spTree>
    <p:extLst>
      <p:ext uri="{BB962C8B-B14F-4D97-AF65-F5344CB8AC3E}">
        <p14:creationId xmlns:p14="http://schemas.microsoft.com/office/powerpoint/2010/main" val="238281920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2"/>
          <a:stretch>
            <a:fillRect/>
          </a:stretch>
        </p:blipFill>
        <p:spPr>
          <a:xfrm>
            <a:off x="7410" y="475122"/>
            <a:ext cx="9120406" cy="5956308"/>
          </a:xfrm>
          <a:prstGeom prst="rect">
            <a:avLst/>
          </a:prstGeom>
        </p:spPr>
      </p:pic>
    </p:spTree>
    <p:extLst>
      <p:ext uri="{BB962C8B-B14F-4D97-AF65-F5344CB8AC3E}">
        <p14:creationId xmlns:p14="http://schemas.microsoft.com/office/powerpoint/2010/main" val="247899868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2"/>
          <a:stretch>
            <a:fillRect/>
          </a:stretch>
        </p:blipFill>
        <p:spPr>
          <a:xfrm>
            <a:off x="32368" y="465647"/>
            <a:ext cx="8809484" cy="6120914"/>
          </a:xfrm>
          <a:prstGeom prst="rect">
            <a:avLst/>
          </a:prstGeom>
        </p:spPr>
      </p:pic>
    </p:spTree>
    <p:extLst>
      <p:ext uri="{BB962C8B-B14F-4D97-AF65-F5344CB8AC3E}">
        <p14:creationId xmlns:p14="http://schemas.microsoft.com/office/powerpoint/2010/main" val="74857565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p:cNvPicPr>
            <a:picLocks noChangeAspect="1"/>
          </p:cNvPicPr>
          <p:nvPr/>
        </p:nvPicPr>
        <p:blipFill>
          <a:blip r:embed="rId2"/>
          <a:stretch>
            <a:fillRect/>
          </a:stretch>
        </p:blipFill>
        <p:spPr>
          <a:xfrm>
            <a:off x="0" y="471054"/>
            <a:ext cx="9248434" cy="6346486"/>
          </a:xfrm>
          <a:prstGeom prst="rect">
            <a:avLst/>
          </a:prstGeom>
        </p:spPr>
      </p:pic>
    </p:spTree>
    <p:extLst>
      <p:ext uri="{BB962C8B-B14F-4D97-AF65-F5344CB8AC3E}">
        <p14:creationId xmlns:p14="http://schemas.microsoft.com/office/powerpoint/2010/main" val="87543473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2"/>
          <a:stretch>
            <a:fillRect/>
          </a:stretch>
        </p:blipFill>
        <p:spPr>
          <a:xfrm>
            <a:off x="0" y="465427"/>
            <a:ext cx="9169179" cy="6218459"/>
          </a:xfrm>
          <a:prstGeom prst="rect">
            <a:avLst/>
          </a:prstGeom>
        </p:spPr>
      </p:pic>
    </p:spTree>
    <p:extLst>
      <p:ext uri="{BB962C8B-B14F-4D97-AF65-F5344CB8AC3E}">
        <p14:creationId xmlns:p14="http://schemas.microsoft.com/office/powerpoint/2010/main" val="215829555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p:cNvPicPr>
            <a:picLocks noChangeAspect="1"/>
          </p:cNvPicPr>
          <p:nvPr/>
        </p:nvPicPr>
        <p:blipFill>
          <a:blip r:embed="rId2"/>
          <a:stretch>
            <a:fillRect/>
          </a:stretch>
        </p:blipFill>
        <p:spPr>
          <a:xfrm>
            <a:off x="5700" y="442644"/>
            <a:ext cx="9132600" cy="6005080"/>
          </a:xfrm>
          <a:prstGeom prst="rect">
            <a:avLst/>
          </a:prstGeom>
        </p:spPr>
      </p:pic>
    </p:spTree>
    <p:extLst>
      <p:ext uri="{BB962C8B-B14F-4D97-AF65-F5344CB8AC3E}">
        <p14:creationId xmlns:p14="http://schemas.microsoft.com/office/powerpoint/2010/main" val="17904505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p:cNvPicPr>
            <a:picLocks noChangeAspect="1"/>
          </p:cNvPicPr>
          <p:nvPr/>
        </p:nvPicPr>
        <p:blipFill>
          <a:blip r:embed="rId2"/>
          <a:stretch>
            <a:fillRect/>
          </a:stretch>
        </p:blipFill>
        <p:spPr>
          <a:xfrm>
            <a:off x="0" y="474462"/>
            <a:ext cx="9010669" cy="6248942"/>
          </a:xfrm>
          <a:prstGeom prst="rect">
            <a:avLst/>
          </a:prstGeom>
        </p:spPr>
      </p:pic>
    </p:spTree>
    <p:extLst>
      <p:ext uri="{BB962C8B-B14F-4D97-AF65-F5344CB8AC3E}">
        <p14:creationId xmlns:p14="http://schemas.microsoft.com/office/powerpoint/2010/main" val="55304010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2"/>
          <a:stretch>
            <a:fillRect/>
          </a:stretch>
        </p:blipFill>
        <p:spPr>
          <a:xfrm>
            <a:off x="0" y="411974"/>
            <a:ext cx="9010669" cy="6437934"/>
          </a:xfrm>
          <a:prstGeom prst="rect">
            <a:avLst/>
          </a:prstGeom>
        </p:spPr>
      </p:pic>
    </p:spTree>
    <p:extLst>
      <p:ext uri="{BB962C8B-B14F-4D97-AF65-F5344CB8AC3E}">
        <p14:creationId xmlns:p14="http://schemas.microsoft.com/office/powerpoint/2010/main" val="152284422"/>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p:cNvPicPr>
            <a:picLocks noChangeAspect="1"/>
          </p:cNvPicPr>
          <p:nvPr/>
        </p:nvPicPr>
        <p:blipFill>
          <a:blip r:embed="rId2"/>
          <a:stretch>
            <a:fillRect/>
          </a:stretch>
        </p:blipFill>
        <p:spPr>
          <a:xfrm>
            <a:off x="0" y="477510"/>
            <a:ext cx="9187468" cy="6242845"/>
          </a:xfrm>
          <a:prstGeom prst="rect">
            <a:avLst/>
          </a:prstGeom>
        </p:spPr>
      </p:pic>
    </p:spTree>
    <p:extLst>
      <p:ext uri="{BB962C8B-B14F-4D97-AF65-F5344CB8AC3E}">
        <p14:creationId xmlns:p14="http://schemas.microsoft.com/office/powerpoint/2010/main" val="22988696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p:cNvPicPr>
            <a:picLocks noChangeAspect="1"/>
          </p:cNvPicPr>
          <p:nvPr/>
        </p:nvPicPr>
        <p:blipFill>
          <a:blip r:embed="rId2"/>
          <a:stretch>
            <a:fillRect/>
          </a:stretch>
        </p:blipFill>
        <p:spPr>
          <a:xfrm>
            <a:off x="0" y="477227"/>
            <a:ext cx="9120406" cy="5919729"/>
          </a:xfrm>
          <a:prstGeom prst="rect">
            <a:avLst/>
          </a:prstGeom>
        </p:spPr>
      </p:pic>
    </p:spTree>
    <p:extLst>
      <p:ext uri="{BB962C8B-B14F-4D97-AF65-F5344CB8AC3E}">
        <p14:creationId xmlns:p14="http://schemas.microsoft.com/office/powerpoint/2010/main" val="1179431341"/>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2"/>
          <a:stretch>
            <a:fillRect/>
          </a:stretch>
        </p:blipFill>
        <p:spPr>
          <a:xfrm>
            <a:off x="32368" y="476457"/>
            <a:ext cx="8675360" cy="6261135"/>
          </a:xfrm>
          <a:prstGeom prst="rect">
            <a:avLst/>
          </a:prstGeom>
        </p:spPr>
      </p:pic>
    </p:spTree>
    <p:extLst>
      <p:ext uri="{BB962C8B-B14F-4D97-AF65-F5344CB8AC3E}">
        <p14:creationId xmlns:p14="http://schemas.microsoft.com/office/powerpoint/2010/main" val="1935952926"/>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p:cNvPicPr>
            <a:picLocks noChangeAspect="1"/>
          </p:cNvPicPr>
          <p:nvPr/>
        </p:nvPicPr>
        <p:blipFill>
          <a:blip r:embed="rId2"/>
          <a:stretch>
            <a:fillRect/>
          </a:stretch>
        </p:blipFill>
        <p:spPr>
          <a:xfrm>
            <a:off x="0" y="525606"/>
            <a:ext cx="9089924" cy="5547841"/>
          </a:xfrm>
          <a:prstGeom prst="rect">
            <a:avLst/>
          </a:prstGeom>
        </p:spPr>
      </p:pic>
    </p:spTree>
    <p:extLst>
      <p:ext uri="{BB962C8B-B14F-4D97-AF65-F5344CB8AC3E}">
        <p14:creationId xmlns:p14="http://schemas.microsoft.com/office/powerpoint/2010/main" val="356608064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2"/>
          <a:stretch>
            <a:fillRect/>
          </a:stretch>
        </p:blipFill>
        <p:spPr>
          <a:xfrm>
            <a:off x="0" y="474902"/>
            <a:ext cx="8675360" cy="6053853"/>
          </a:xfrm>
          <a:prstGeom prst="rect">
            <a:avLst/>
          </a:prstGeom>
        </p:spPr>
      </p:pic>
    </p:spTree>
    <p:extLst>
      <p:ext uri="{BB962C8B-B14F-4D97-AF65-F5344CB8AC3E}">
        <p14:creationId xmlns:p14="http://schemas.microsoft.com/office/powerpoint/2010/main" val="3658024799"/>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2"/>
          <a:stretch>
            <a:fillRect/>
          </a:stretch>
        </p:blipFill>
        <p:spPr>
          <a:xfrm>
            <a:off x="0" y="469637"/>
            <a:ext cx="8852159" cy="6145301"/>
          </a:xfrm>
          <a:prstGeom prst="rect">
            <a:avLst/>
          </a:prstGeom>
        </p:spPr>
      </p:pic>
    </p:spTree>
    <p:extLst>
      <p:ext uri="{BB962C8B-B14F-4D97-AF65-F5344CB8AC3E}">
        <p14:creationId xmlns:p14="http://schemas.microsoft.com/office/powerpoint/2010/main" val="1591509829"/>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2"/>
          <a:stretch>
            <a:fillRect/>
          </a:stretch>
        </p:blipFill>
        <p:spPr>
          <a:xfrm>
            <a:off x="0" y="465427"/>
            <a:ext cx="8809484" cy="6218459"/>
          </a:xfrm>
          <a:prstGeom prst="rect">
            <a:avLst/>
          </a:prstGeom>
        </p:spPr>
      </p:pic>
    </p:spTree>
    <p:extLst>
      <p:ext uri="{BB962C8B-B14F-4D97-AF65-F5344CB8AC3E}">
        <p14:creationId xmlns:p14="http://schemas.microsoft.com/office/powerpoint/2010/main" val="2915764641"/>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2"/>
          <a:stretch>
            <a:fillRect/>
          </a:stretch>
        </p:blipFill>
        <p:spPr>
          <a:xfrm>
            <a:off x="0" y="487535"/>
            <a:ext cx="8675360" cy="5834378"/>
          </a:xfrm>
          <a:prstGeom prst="rect">
            <a:avLst/>
          </a:prstGeom>
        </p:spPr>
      </p:pic>
    </p:spTree>
    <p:extLst>
      <p:ext uri="{BB962C8B-B14F-4D97-AF65-F5344CB8AC3E}">
        <p14:creationId xmlns:p14="http://schemas.microsoft.com/office/powerpoint/2010/main" val="290646820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2"/>
          <a:stretch>
            <a:fillRect/>
          </a:stretch>
        </p:blipFill>
        <p:spPr>
          <a:xfrm>
            <a:off x="-39081" y="475404"/>
            <a:ext cx="9254530" cy="6279424"/>
          </a:xfrm>
          <a:prstGeom prst="rect">
            <a:avLst/>
          </a:prstGeom>
        </p:spPr>
      </p:pic>
    </p:spTree>
    <p:extLst>
      <p:ext uri="{BB962C8B-B14F-4D97-AF65-F5344CB8AC3E}">
        <p14:creationId xmlns:p14="http://schemas.microsoft.com/office/powerpoint/2010/main" val="3754194748"/>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p:cNvPicPr>
            <a:picLocks noChangeAspect="1"/>
          </p:cNvPicPr>
          <p:nvPr/>
        </p:nvPicPr>
        <p:blipFill>
          <a:blip r:embed="rId2"/>
          <a:stretch>
            <a:fillRect/>
          </a:stretch>
        </p:blipFill>
        <p:spPr>
          <a:xfrm>
            <a:off x="23594" y="466150"/>
            <a:ext cx="9120406" cy="6346486"/>
          </a:xfrm>
          <a:prstGeom prst="rect">
            <a:avLst/>
          </a:prstGeom>
        </p:spPr>
      </p:pic>
    </p:spTree>
    <p:extLst>
      <p:ext uri="{BB962C8B-B14F-4D97-AF65-F5344CB8AC3E}">
        <p14:creationId xmlns:p14="http://schemas.microsoft.com/office/powerpoint/2010/main" val="2875814500"/>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2"/>
          <a:stretch>
            <a:fillRect/>
          </a:stretch>
        </p:blipFill>
        <p:spPr>
          <a:xfrm>
            <a:off x="0" y="474682"/>
            <a:ext cx="9120406" cy="6151397"/>
          </a:xfrm>
          <a:prstGeom prst="rect">
            <a:avLst/>
          </a:prstGeom>
        </p:spPr>
      </p:pic>
    </p:spTree>
    <p:extLst>
      <p:ext uri="{BB962C8B-B14F-4D97-AF65-F5344CB8AC3E}">
        <p14:creationId xmlns:p14="http://schemas.microsoft.com/office/powerpoint/2010/main" val="1014066572"/>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p:cNvPicPr>
            <a:picLocks noChangeAspect="1"/>
          </p:cNvPicPr>
          <p:nvPr/>
        </p:nvPicPr>
        <p:blipFill>
          <a:blip r:embed="rId2"/>
          <a:stretch>
            <a:fillRect/>
          </a:stretch>
        </p:blipFill>
        <p:spPr>
          <a:xfrm>
            <a:off x="3529" y="478816"/>
            <a:ext cx="9083827" cy="6419644"/>
          </a:xfrm>
          <a:prstGeom prst="rect">
            <a:avLst/>
          </a:prstGeom>
        </p:spPr>
      </p:pic>
    </p:spTree>
    <p:extLst>
      <p:ext uri="{BB962C8B-B14F-4D97-AF65-F5344CB8AC3E}">
        <p14:creationId xmlns:p14="http://schemas.microsoft.com/office/powerpoint/2010/main" val="2699319852"/>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p:cNvPicPr>
            <a:picLocks noChangeAspect="1"/>
          </p:cNvPicPr>
          <p:nvPr/>
        </p:nvPicPr>
        <p:blipFill>
          <a:blip r:embed="rId2"/>
          <a:stretch>
            <a:fillRect/>
          </a:stretch>
        </p:blipFill>
        <p:spPr>
          <a:xfrm>
            <a:off x="0" y="478782"/>
            <a:ext cx="8882642" cy="6127011"/>
          </a:xfrm>
          <a:prstGeom prst="rect">
            <a:avLst/>
          </a:prstGeom>
        </p:spPr>
      </p:pic>
    </p:spTree>
    <p:extLst>
      <p:ext uri="{BB962C8B-B14F-4D97-AF65-F5344CB8AC3E}">
        <p14:creationId xmlns:p14="http://schemas.microsoft.com/office/powerpoint/2010/main" val="4239088868"/>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2"/>
          <a:stretch>
            <a:fillRect/>
          </a:stretch>
        </p:blipFill>
        <p:spPr>
          <a:xfrm>
            <a:off x="0" y="488588"/>
            <a:ext cx="9004572" cy="5816088"/>
          </a:xfrm>
          <a:prstGeom prst="rect">
            <a:avLst/>
          </a:prstGeom>
        </p:spPr>
      </p:pic>
    </p:spTree>
    <p:extLst>
      <p:ext uri="{BB962C8B-B14F-4D97-AF65-F5344CB8AC3E}">
        <p14:creationId xmlns:p14="http://schemas.microsoft.com/office/powerpoint/2010/main" val="3987932615"/>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p:cNvPicPr>
            <a:picLocks noChangeAspect="1"/>
          </p:cNvPicPr>
          <p:nvPr/>
        </p:nvPicPr>
        <p:blipFill>
          <a:blip r:embed="rId2"/>
          <a:stretch>
            <a:fillRect/>
          </a:stretch>
        </p:blipFill>
        <p:spPr>
          <a:xfrm>
            <a:off x="0" y="482491"/>
            <a:ext cx="8925318" cy="5828281"/>
          </a:xfrm>
          <a:prstGeom prst="rect">
            <a:avLst/>
          </a:prstGeom>
        </p:spPr>
      </p:pic>
    </p:spTree>
    <p:extLst>
      <p:ext uri="{BB962C8B-B14F-4D97-AF65-F5344CB8AC3E}">
        <p14:creationId xmlns:p14="http://schemas.microsoft.com/office/powerpoint/2010/main" val="4179916745"/>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2"/>
          <a:stretch>
            <a:fillRect/>
          </a:stretch>
        </p:blipFill>
        <p:spPr>
          <a:xfrm>
            <a:off x="24276" y="488148"/>
            <a:ext cx="9022862" cy="6011177"/>
          </a:xfrm>
          <a:prstGeom prst="rect">
            <a:avLst/>
          </a:prstGeom>
        </p:spPr>
      </p:pic>
    </p:spTree>
    <p:extLst>
      <p:ext uri="{BB962C8B-B14F-4D97-AF65-F5344CB8AC3E}">
        <p14:creationId xmlns:p14="http://schemas.microsoft.com/office/powerpoint/2010/main" val="3044687471"/>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2"/>
          <a:stretch>
            <a:fillRect/>
          </a:stretch>
        </p:blipFill>
        <p:spPr>
          <a:xfrm>
            <a:off x="8092" y="474069"/>
            <a:ext cx="8882642" cy="5974598"/>
          </a:xfrm>
          <a:prstGeom prst="rect">
            <a:avLst/>
          </a:prstGeom>
        </p:spPr>
      </p:pic>
    </p:spTree>
    <p:extLst>
      <p:ext uri="{BB962C8B-B14F-4D97-AF65-F5344CB8AC3E}">
        <p14:creationId xmlns:p14="http://schemas.microsoft.com/office/powerpoint/2010/main" val="1708271257"/>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2"/>
          <a:stretch>
            <a:fillRect/>
          </a:stretch>
        </p:blipFill>
        <p:spPr>
          <a:xfrm>
            <a:off x="34407" y="488478"/>
            <a:ext cx="8961897" cy="5864860"/>
          </a:xfrm>
          <a:prstGeom prst="rect">
            <a:avLst/>
          </a:prstGeom>
        </p:spPr>
      </p:pic>
    </p:spTree>
    <p:extLst>
      <p:ext uri="{BB962C8B-B14F-4D97-AF65-F5344CB8AC3E}">
        <p14:creationId xmlns:p14="http://schemas.microsoft.com/office/powerpoint/2010/main" val="1056402652"/>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p:cNvPicPr>
            <a:picLocks noChangeAspect="1"/>
          </p:cNvPicPr>
          <p:nvPr/>
        </p:nvPicPr>
        <p:blipFill>
          <a:blip r:embed="rId2"/>
          <a:stretch>
            <a:fillRect/>
          </a:stretch>
        </p:blipFill>
        <p:spPr>
          <a:xfrm>
            <a:off x="27584" y="483105"/>
            <a:ext cx="9132600" cy="6005080"/>
          </a:xfrm>
          <a:prstGeom prst="rect">
            <a:avLst/>
          </a:prstGeom>
        </p:spPr>
      </p:pic>
    </p:spTree>
    <p:extLst>
      <p:ext uri="{BB962C8B-B14F-4D97-AF65-F5344CB8AC3E}">
        <p14:creationId xmlns:p14="http://schemas.microsoft.com/office/powerpoint/2010/main" val="58906453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2"/>
          <a:stretch>
            <a:fillRect/>
          </a:stretch>
        </p:blipFill>
        <p:spPr>
          <a:xfrm>
            <a:off x="112389" y="480606"/>
            <a:ext cx="8919221" cy="5767316"/>
          </a:xfrm>
          <a:prstGeom prst="rect">
            <a:avLst/>
          </a:prstGeom>
        </p:spPr>
      </p:pic>
    </p:spTree>
    <p:extLst>
      <p:ext uri="{BB962C8B-B14F-4D97-AF65-F5344CB8AC3E}">
        <p14:creationId xmlns:p14="http://schemas.microsoft.com/office/powerpoint/2010/main" val="567416022"/>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2"/>
          <a:stretch>
            <a:fillRect/>
          </a:stretch>
        </p:blipFill>
        <p:spPr>
          <a:xfrm>
            <a:off x="32368" y="488478"/>
            <a:ext cx="8974090" cy="5864860"/>
          </a:xfrm>
          <a:prstGeom prst="rect">
            <a:avLst/>
          </a:prstGeom>
        </p:spPr>
      </p:pic>
    </p:spTree>
    <p:extLst>
      <p:ext uri="{BB962C8B-B14F-4D97-AF65-F5344CB8AC3E}">
        <p14:creationId xmlns:p14="http://schemas.microsoft.com/office/powerpoint/2010/main" val="2485391537"/>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2"/>
          <a:stretch>
            <a:fillRect/>
          </a:stretch>
        </p:blipFill>
        <p:spPr>
          <a:xfrm>
            <a:off x="69714" y="488257"/>
            <a:ext cx="9004572" cy="5962405"/>
          </a:xfrm>
          <a:prstGeom prst="rect">
            <a:avLst/>
          </a:prstGeom>
        </p:spPr>
      </p:pic>
    </p:spTree>
    <p:extLst>
      <p:ext uri="{BB962C8B-B14F-4D97-AF65-F5344CB8AC3E}">
        <p14:creationId xmlns:p14="http://schemas.microsoft.com/office/powerpoint/2010/main" val="1720639638"/>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p:cNvPicPr>
            <a:picLocks noChangeAspect="1"/>
          </p:cNvPicPr>
          <p:nvPr/>
        </p:nvPicPr>
        <p:blipFill>
          <a:blip r:embed="rId2"/>
          <a:stretch>
            <a:fillRect/>
          </a:stretch>
        </p:blipFill>
        <p:spPr>
          <a:xfrm>
            <a:off x="41883" y="438385"/>
            <a:ext cx="9102117" cy="6547671"/>
          </a:xfrm>
          <a:prstGeom prst="rect">
            <a:avLst/>
          </a:prstGeom>
        </p:spPr>
      </p:pic>
    </p:spTree>
    <p:extLst>
      <p:ext uri="{BB962C8B-B14F-4D97-AF65-F5344CB8AC3E}">
        <p14:creationId xmlns:p14="http://schemas.microsoft.com/office/powerpoint/2010/main" val="224300893"/>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2"/>
          <a:stretch>
            <a:fillRect/>
          </a:stretch>
        </p:blipFill>
        <p:spPr>
          <a:xfrm>
            <a:off x="0" y="420066"/>
            <a:ext cx="8675360" cy="6437934"/>
          </a:xfrm>
          <a:prstGeom prst="rect">
            <a:avLst/>
          </a:prstGeom>
        </p:spPr>
      </p:pic>
    </p:spTree>
    <p:extLst>
      <p:ext uri="{BB962C8B-B14F-4D97-AF65-F5344CB8AC3E}">
        <p14:creationId xmlns:p14="http://schemas.microsoft.com/office/powerpoint/2010/main" val="4273760132"/>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p:cNvPicPr>
            <a:picLocks noChangeAspect="1"/>
          </p:cNvPicPr>
          <p:nvPr/>
        </p:nvPicPr>
        <p:blipFill>
          <a:blip r:embed="rId2"/>
          <a:stretch>
            <a:fillRect/>
          </a:stretch>
        </p:blipFill>
        <p:spPr>
          <a:xfrm>
            <a:off x="0" y="420066"/>
            <a:ext cx="8675360" cy="6437934"/>
          </a:xfrm>
          <a:prstGeom prst="rect">
            <a:avLst/>
          </a:prstGeom>
        </p:spPr>
      </p:pic>
    </p:spTree>
    <p:extLst>
      <p:ext uri="{BB962C8B-B14F-4D97-AF65-F5344CB8AC3E}">
        <p14:creationId xmlns:p14="http://schemas.microsoft.com/office/powerpoint/2010/main" val="1721042615"/>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rotWithShape="1">
          <a:blip r:embed="rId2"/>
          <a:srcRect r="18419"/>
          <a:stretch/>
        </p:blipFill>
        <p:spPr>
          <a:xfrm>
            <a:off x="0" y="452434"/>
            <a:ext cx="9111632" cy="6437934"/>
          </a:xfrm>
          <a:prstGeom prst="rect">
            <a:avLst/>
          </a:prstGeom>
        </p:spPr>
      </p:pic>
    </p:spTree>
    <p:extLst>
      <p:ext uri="{BB962C8B-B14F-4D97-AF65-F5344CB8AC3E}">
        <p14:creationId xmlns:p14="http://schemas.microsoft.com/office/powerpoint/2010/main" val="3588047291"/>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p:cNvPicPr>
            <a:picLocks noChangeAspect="1"/>
          </p:cNvPicPr>
          <p:nvPr/>
        </p:nvPicPr>
        <p:blipFill>
          <a:blip r:embed="rId2"/>
          <a:stretch>
            <a:fillRect/>
          </a:stretch>
        </p:blipFill>
        <p:spPr>
          <a:xfrm>
            <a:off x="0" y="403882"/>
            <a:ext cx="8675360" cy="6437934"/>
          </a:xfrm>
          <a:prstGeom prst="rect">
            <a:avLst/>
          </a:prstGeom>
        </p:spPr>
      </p:pic>
    </p:spTree>
    <p:extLst>
      <p:ext uri="{BB962C8B-B14F-4D97-AF65-F5344CB8AC3E}">
        <p14:creationId xmlns:p14="http://schemas.microsoft.com/office/powerpoint/2010/main" val="3593586024"/>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2"/>
          <a:stretch>
            <a:fillRect/>
          </a:stretch>
        </p:blipFill>
        <p:spPr>
          <a:xfrm>
            <a:off x="0" y="428268"/>
            <a:ext cx="8736325" cy="6413548"/>
          </a:xfrm>
          <a:prstGeom prst="rect">
            <a:avLst/>
          </a:prstGeom>
        </p:spPr>
      </p:pic>
    </p:spTree>
    <p:extLst>
      <p:ext uri="{BB962C8B-B14F-4D97-AF65-F5344CB8AC3E}">
        <p14:creationId xmlns:p14="http://schemas.microsoft.com/office/powerpoint/2010/main" val="658687407"/>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p:cNvPicPr>
            <a:picLocks noChangeAspect="1"/>
          </p:cNvPicPr>
          <p:nvPr/>
        </p:nvPicPr>
        <p:blipFill>
          <a:blip r:embed="rId2"/>
          <a:stretch>
            <a:fillRect/>
          </a:stretch>
        </p:blipFill>
        <p:spPr>
          <a:xfrm>
            <a:off x="0" y="401776"/>
            <a:ext cx="8675360" cy="6456224"/>
          </a:xfrm>
          <a:prstGeom prst="rect">
            <a:avLst/>
          </a:prstGeom>
        </p:spPr>
      </p:pic>
    </p:spTree>
    <p:extLst>
      <p:ext uri="{BB962C8B-B14F-4D97-AF65-F5344CB8AC3E}">
        <p14:creationId xmlns:p14="http://schemas.microsoft.com/office/powerpoint/2010/main" val="2540087541"/>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2"/>
          <a:stretch>
            <a:fillRect/>
          </a:stretch>
        </p:blipFill>
        <p:spPr>
          <a:xfrm>
            <a:off x="7743" y="502948"/>
            <a:ext cx="8675360" cy="6175783"/>
          </a:xfrm>
          <a:prstGeom prst="rect">
            <a:avLst/>
          </a:prstGeom>
        </p:spPr>
      </p:pic>
    </p:spTree>
    <p:extLst>
      <p:ext uri="{BB962C8B-B14F-4D97-AF65-F5344CB8AC3E}">
        <p14:creationId xmlns:p14="http://schemas.microsoft.com/office/powerpoint/2010/main" val="244330787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p:cNvPicPr>
            <a:picLocks noChangeAspect="1"/>
          </p:cNvPicPr>
          <p:nvPr/>
        </p:nvPicPr>
        <p:blipFill>
          <a:blip r:embed="rId2"/>
          <a:stretch>
            <a:fillRect/>
          </a:stretch>
        </p:blipFill>
        <p:spPr>
          <a:xfrm>
            <a:off x="21884" y="426460"/>
            <a:ext cx="9132600" cy="6005080"/>
          </a:xfrm>
          <a:prstGeom prst="rect">
            <a:avLst/>
          </a:prstGeom>
        </p:spPr>
      </p:pic>
    </p:spTree>
    <p:extLst>
      <p:ext uri="{BB962C8B-B14F-4D97-AF65-F5344CB8AC3E}">
        <p14:creationId xmlns:p14="http://schemas.microsoft.com/office/powerpoint/2010/main" val="1807589596"/>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p:cNvPicPr>
            <a:picLocks noChangeAspect="1"/>
          </p:cNvPicPr>
          <p:nvPr/>
        </p:nvPicPr>
        <p:blipFill>
          <a:blip r:embed="rId2"/>
          <a:stretch>
            <a:fillRect/>
          </a:stretch>
        </p:blipFill>
        <p:spPr>
          <a:xfrm>
            <a:off x="0" y="475734"/>
            <a:ext cx="9022862" cy="6133108"/>
          </a:xfrm>
          <a:prstGeom prst="rect">
            <a:avLst/>
          </a:prstGeom>
        </p:spPr>
      </p:pic>
    </p:spTree>
    <p:extLst>
      <p:ext uri="{BB962C8B-B14F-4D97-AF65-F5344CB8AC3E}">
        <p14:creationId xmlns:p14="http://schemas.microsoft.com/office/powerpoint/2010/main" val="2276803356"/>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2"/>
          <a:stretch>
            <a:fillRect/>
          </a:stretch>
        </p:blipFill>
        <p:spPr>
          <a:xfrm>
            <a:off x="0" y="484094"/>
            <a:ext cx="8839966" cy="5566130"/>
          </a:xfrm>
          <a:prstGeom prst="rect">
            <a:avLst/>
          </a:prstGeom>
        </p:spPr>
      </p:pic>
    </p:spTree>
    <p:extLst>
      <p:ext uri="{BB962C8B-B14F-4D97-AF65-F5344CB8AC3E}">
        <p14:creationId xmlns:p14="http://schemas.microsoft.com/office/powerpoint/2010/main" val="1885555927"/>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p:cNvPicPr>
            <a:picLocks noChangeAspect="1"/>
          </p:cNvPicPr>
          <p:nvPr/>
        </p:nvPicPr>
        <p:blipFill>
          <a:blip r:embed="rId2"/>
          <a:stretch>
            <a:fillRect/>
          </a:stretch>
        </p:blipFill>
        <p:spPr>
          <a:xfrm>
            <a:off x="0" y="478673"/>
            <a:ext cx="9035055" cy="6175783"/>
          </a:xfrm>
          <a:prstGeom prst="rect">
            <a:avLst/>
          </a:prstGeom>
        </p:spPr>
      </p:pic>
    </p:spTree>
    <p:extLst>
      <p:ext uri="{BB962C8B-B14F-4D97-AF65-F5344CB8AC3E}">
        <p14:creationId xmlns:p14="http://schemas.microsoft.com/office/powerpoint/2010/main" val="1136575227"/>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2"/>
          <a:stretch>
            <a:fillRect/>
          </a:stretch>
        </p:blipFill>
        <p:spPr>
          <a:xfrm>
            <a:off x="0" y="464847"/>
            <a:ext cx="8675360" cy="6376969"/>
          </a:xfrm>
          <a:prstGeom prst="rect">
            <a:avLst/>
          </a:prstGeom>
        </p:spPr>
      </p:pic>
    </p:spTree>
    <p:extLst>
      <p:ext uri="{BB962C8B-B14F-4D97-AF65-F5344CB8AC3E}">
        <p14:creationId xmlns:p14="http://schemas.microsoft.com/office/powerpoint/2010/main" val="3999612413"/>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p:cNvPicPr>
            <a:picLocks noChangeAspect="1"/>
          </p:cNvPicPr>
          <p:nvPr/>
        </p:nvPicPr>
        <p:blipFill>
          <a:blip r:embed="rId2"/>
          <a:stretch>
            <a:fillRect/>
          </a:stretch>
        </p:blipFill>
        <p:spPr>
          <a:xfrm>
            <a:off x="0" y="436250"/>
            <a:ext cx="8839966" cy="6437934"/>
          </a:xfrm>
          <a:prstGeom prst="rect">
            <a:avLst/>
          </a:prstGeom>
        </p:spPr>
      </p:pic>
    </p:spTree>
    <p:extLst>
      <p:ext uri="{BB962C8B-B14F-4D97-AF65-F5344CB8AC3E}">
        <p14:creationId xmlns:p14="http://schemas.microsoft.com/office/powerpoint/2010/main" val="413317883"/>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p:cNvPicPr>
            <a:picLocks noChangeAspect="1"/>
          </p:cNvPicPr>
          <p:nvPr/>
        </p:nvPicPr>
        <p:blipFill>
          <a:blip r:embed="rId2"/>
          <a:stretch>
            <a:fillRect/>
          </a:stretch>
        </p:blipFill>
        <p:spPr>
          <a:xfrm>
            <a:off x="19492" y="483104"/>
            <a:ext cx="9132600" cy="6005080"/>
          </a:xfrm>
          <a:prstGeom prst="rect">
            <a:avLst/>
          </a:prstGeom>
        </p:spPr>
      </p:pic>
    </p:spTree>
    <p:extLst>
      <p:ext uri="{BB962C8B-B14F-4D97-AF65-F5344CB8AC3E}">
        <p14:creationId xmlns:p14="http://schemas.microsoft.com/office/powerpoint/2010/main" val="3024697603"/>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2"/>
          <a:stretch>
            <a:fillRect/>
          </a:stretch>
        </p:blipFill>
        <p:spPr>
          <a:xfrm>
            <a:off x="12032" y="473807"/>
            <a:ext cx="9120406" cy="6468417"/>
          </a:xfrm>
          <a:prstGeom prst="rect">
            <a:avLst/>
          </a:prstGeom>
        </p:spPr>
      </p:pic>
    </p:spTree>
    <p:extLst>
      <p:ext uri="{BB962C8B-B14F-4D97-AF65-F5344CB8AC3E}">
        <p14:creationId xmlns:p14="http://schemas.microsoft.com/office/powerpoint/2010/main" val="3157511351"/>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2"/>
          <a:stretch>
            <a:fillRect/>
          </a:stretch>
        </p:blipFill>
        <p:spPr>
          <a:xfrm>
            <a:off x="-793" y="482003"/>
            <a:ext cx="9144793" cy="6492803"/>
          </a:xfrm>
          <a:prstGeom prst="rect">
            <a:avLst/>
          </a:prstGeom>
        </p:spPr>
      </p:pic>
    </p:spTree>
    <p:extLst>
      <p:ext uri="{BB962C8B-B14F-4D97-AF65-F5344CB8AC3E}">
        <p14:creationId xmlns:p14="http://schemas.microsoft.com/office/powerpoint/2010/main" val="2162635521"/>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p:cNvPicPr>
            <a:picLocks noChangeAspect="1"/>
          </p:cNvPicPr>
          <p:nvPr/>
        </p:nvPicPr>
        <p:blipFill>
          <a:blip r:embed="rId2"/>
          <a:stretch>
            <a:fillRect/>
          </a:stretch>
        </p:blipFill>
        <p:spPr>
          <a:xfrm>
            <a:off x="0" y="493301"/>
            <a:ext cx="8675360" cy="5968501"/>
          </a:xfrm>
          <a:prstGeom prst="rect">
            <a:avLst/>
          </a:prstGeom>
        </p:spPr>
      </p:pic>
    </p:spTree>
    <p:extLst>
      <p:ext uri="{BB962C8B-B14F-4D97-AF65-F5344CB8AC3E}">
        <p14:creationId xmlns:p14="http://schemas.microsoft.com/office/powerpoint/2010/main" val="1375043985"/>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2"/>
          <a:stretch>
            <a:fillRect/>
          </a:stretch>
        </p:blipFill>
        <p:spPr>
          <a:xfrm>
            <a:off x="0" y="473628"/>
            <a:ext cx="8675360" cy="6169687"/>
          </a:xfrm>
          <a:prstGeom prst="rect">
            <a:avLst/>
          </a:prstGeom>
        </p:spPr>
      </p:pic>
    </p:spTree>
    <p:extLst>
      <p:ext uri="{BB962C8B-B14F-4D97-AF65-F5344CB8AC3E}">
        <p14:creationId xmlns:p14="http://schemas.microsoft.com/office/powerpoint/2010/main" val="344446646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swallow">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rotWithShape="1">
          <a:blip r:embed="rId4"/>
          <a:srcRect l="8091" t="20118" r="2490"/>
          <a:stretch/>
        </p:blipFill>
        <p:spPr>
          <a:xfrm>
            <a:off x="6119" y="3083087"/>
            <a:ext cx="3230544" cy="2886057"/>
          </a:xfrm>
          <a:prstGeom prst="rect">
            <a:avLst/>
          </a:prstGeom>
        </p:spPr>
      </p:pic>
      <p:pic>
        <p:nvPicPr>
          <p:cNvPr id="3" name="図 2"/>
          <p:cNvPicPr>
            <a:picLocks noChangeAspect="1"/>
          </p:cNvPicPr>
          <p:nvPr/>
        </p:nvPicPr>
        <p:blipFill>
          <a:blip r:embed="rId5"/>
          <a:stretch>
            <a:fillRect/>
          </a:stretch>
        </p:blipFill>
        <p:spPr>
          <a:xfrm>
            <a:off x="-48226" y="418429"/>
            <a:ext cx="9272820" cy="6425741"/>
          </a:xfrm>
          <a:prstGeom prst="rect">
            <a:avLst/>
          </a:prstGeom>
        </p:spPr>
      </p:pic>
    </p:spTree>
    <p:extLst>
      <p:ext uri="{BB962C8B-B14F-4D97-AF65-F5344CB8AC3E}">
        <p14:creationId xmlns:p14="http://schemas.microsoft.com/office/powerpoint/2010/main" val="42657696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525"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VLOR1001_ipn">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rotWithShape="1">
          <a:blip r:embed="rId4"/>
          <a:srcRect l="24238" t="9246" r="36779" b="13616"/>
          <a:stretch/>
        </p:blipFill>
        <p:spPr>
          <a:xfrm>
            <a:off x="4873828" y="2092271"/>
            <a:ext cx="4046669" cy="4504119"/>
          </a:xfrm>
          <a:prstGeom prst="rect">
            <a:avLst/>
          </a:prstGeom>
        </p:spPr>
      </p:pic>
      <p:pic>
        <p:nvPicPr>
          <p:cNvPr id="3" name="図 2"/>
          <p:cNvPicPr>
            <a:picLocks noChangeAspect="1"/>
          </p:cNvPicPr>
          <p:nvPr/>
        </p:nvPicPr>
        <p:blipFill>
          <a:blip r:embed="rId5"/>
          <a:stretch>
            <a:fillRect/>
          </a:stretch>
        </p:blipFill>
        <p:spPr>
          <a:xfrm>
            <a:off x="124582" y="425679"/>
            <a:ext cx="8894835" cy="6468417"/>
          </a:xfrm>
          <a:prstGeom prst="rect">
            <a:avLst/>
          </a:prstGeom>
        </p:spPr>
      </p:pic>
    </p:spTree>
    <p:extLst>
      <p:ext uri="{BB962C8B-B14F-4D97-AF65-F5344CB8AC3E}">
        <p14:creationId xmlns:p14="http://schemas.microsoft.com/office/powerpoint/2010/main" val="23613638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106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ロスバスタチンOD錠崩壊動画">
            <a:hlinkClick r:id="" action="ppaction://media"/>
          </p:cNvPr>
          <p:cNvPicPr>
            <a:picLocks noChangeAspect="1"/>
          </p:cNvPicPr>
          <p:nvPr>
            <a:videoFile r:link="rId1"/>
            <p:extLst>
              <p:ext uri="{DAA4B4D4-6D71-4841-9C94-3DE7FCFB9230}">
                <p14:media xmlns:p14="http://schemas.microsoft.com/office/powerpoint/2010/main" r:embed="rId2">
                  <p14:trim st="3069"/>
                </p14:media>
              </p:ext>
            </p:extLst>
          </p:nvPr>
        </p:nvPicPr>
        <p:blipFill rotWithShape="1">
          <a:blip r:embed="rId4">
            <a:lum contrast="20000"/>
          </a:blip>
          <a:srcRect l="35080" t="12259" r="27196" b="16035"/>
          <a:stretch/>
        </p:blipFill>
        <p:spPr>
          <a:xfrm>
            <a:off x="4838028" y="1812405"/>
            <a:ext cx="4175460" cy="4464409"/>
          </a:xfrm>
          <a:prstGeom prst="rect">
            <a:avLst/>
          </a:prstGeom>
        </p:spPr>
      </p:pic>
      <p:pic>
        <p:nvPicPr>
          <p:cNvPr id="3" name="図 2"/>
          <p:cNvPicPr>
            <a:picLocks noChangeAspect="1"/>
          </p:cNvPicPr>
          <p:nvPr/>
        </p:nvPicPr>
        <p:blipFill>
          <a:blip r:embed="rId5"/>
          <a:stretch>
            <a:fillRect/>
          </a:stretch>
        </p:blipFill>
        <p:spPr>
          <a:xfrm>
            <a:off x="75810" y="418102"/>
            <a:ext cx="8992379" cy="6358679"/>
          </a:xfrm>
          <a:prstGeom prst="rect">
            <a:avLst/>
          </a:prstGeom>
        </p:spPr>
      </p:pic>
    </p:spTree>
    <p:extLst>
      <p:ext uri="{BB962C8B-B14F-4D97-AF65-F5344CB8AC3E}">
        <p14:creationId xmlns:p14="http://schemas.microsoft.com/office/powerpoint/2010/main" val="13343470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946"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VDNP1002_ipn">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rotWithShape="1">
          <a:blip r:embed="rId4"/>
          <a:srcRect l="26780" t="7740" r="25763" b="13917"/>
          <a:stretch/>
        </p:blipFill>
        <p:spPr>
          <a:xfrm>
            <a:off x="4699339" y="2496156"/>
            <a:ext cx="4339526" cy="4029560"/>
          </a:xfrm>
          <a:prstGeom prst="rect">
            <a:avLst/>
          </a:prstGeom>
        </p:spPr>
      </p:pic>
      <p:pic>
        <p:nvPicPr>
          <p:cNvPr id="3" name="図 2"/>
          <p:cNvPicPr>
            <a:picLocks noChangeAspect="1"/>
          </p:cNvPicPr>
          <p:nvPr/>
        </p:nvPicPr>
        <p:blipFill>
          <a:blip r:embed="rId5"/>
          <a:stretch>
            <a:fillRect/>
          </a:stretch>
        </p:blipFill>
        <p:spPr>
          <a:xfrm>
            <a:off x="22100" y="438356"/>
            <a:ext cx="9016765" cy="6419644"/>
          </a:xfrm>
          <a:prstGeom prst="rect">
            <a:avLst/>
          </a:prstGeom>
        </p:spPr>
      </p:pic>
    </p:spTree>
    <p:extLst>
      <p:ext uri="{BB962C8B-B14F-4D97-AF65-F5344CB8AC3E}">
        <p14:creationId xmlns:p14="http://schemas.microsoft.com/office/powerpoint/2010/main" val="5548458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4933"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図 19"/>
          <p:cNvPicPr>
            <a:picLocks noChangeAspect="1"/>
          </p:cNvPicPr>
          <p:nvPr/>
        </p:nvPicPr>
        <p:blipFill>
          <a:blip r:embed="rId2"/>
          <a:stretch>
            <a:fillRect/>
          </a:stretch>
        </p:blipFill>
        <p:spPr>
          <a:xfrm>
            <a:off x="-46121" y="464263"/>
            <a:ext cx="9236241" cy="6285521"/>
          </a:xfrm>
          <a:prstGeom prst="rect">
            <a:avLst/>
          </a:prstGeom>
        </p:spPr>
      </p:pic>
    </p:spTree>
    <p:extLst>
      <p:ext uri="{BB962C8B-B14F-4D97-AF65-F5344CB8AC3E}">
        <p14:creationId xmlns:p14="http://schemas.microsoft.com/office/powerpoint/2010/main" val="30689274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ユーザー定義 2">
      <a:majorFont>
        <a:latin typeface="Meiryo UI"/>
        <a:ea typeface="Meiryo UI"/>
        <a:cs typeface=""/>
      </a:majorFont>
      <a:minorFont>
        <a:latin typeface="Meiryo UI"/>
        <a:ea typeface="Meiryo UI"/>
        <a:cs typeface=""/>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5284</TotalTime>
  <Words>33</Words>
  <Application>Microsoft Office PowerPoint</Application>
  <PresentationFormat>画面に合わせる (4:3)</PresentationFormat>
  <Paragraphs>3</Paragraphs>
  <Slides>82</Slides>
  <Notes>1</Notes>
  <HiddenSlides>0</HiddenSlides>
  <MMClips>4</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82</vt:i4>
      </vt:variant>
    </vt:vector>
  </HeadingPairs>
  <TitlesOfParts>
    <vt:vector size="87" baseType="lpstr">
      <vt:lpstr>Meiryo UI</vt:lpstr>
      <vt:lpstr>游ゴシック</vt:lpstr>
      <vt:lpstr>Arial</vt:lpstr>
      <vt:lpstr>Times New Roman</vt:lpstr>
      <vt:lpstr>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Eisai Co.,Ltd.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Yukiko Nakayama (中山 祐紀子) / ［ＥＥ］製品</dc:creator>
  <cp:lastModifiedBy>松川 真理子</cp:lastModifiedBy>
  <cp:revision>327</cp:revision>
  <cp:lastPrinted>2018-07-11T03:18:37Z</cp:lastPrinted>
  <dcterms:created xsi:type="dcterms:W3CDTF">2018-06-04T06:40:31Z</dcterms:created>
  <dcterms:modified xsi:type="dcterms:W3CDTF">2020-04-30T08:57:41Z</dcterms:modified>
</cp:coreProperties>
</file>